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5"/>
  </p:notesMasterIdLst>
  <p:sldIdLst>
    <p:sldId id="322" r:id="rId4"/>
    <p:sldId id="435" r:id="rId5"/>
    <p:sldId id="346" r:id="rId6"/>
    <p:sldId id="434" r:id="rId7"/>
    <p:sldId id="382" r:id="rId8"/>
    <p:sldId id="384" r:id="rId9"/>
    <p:sldId id="383" r:id="rId10"/>
    <p:sldId id="386" r:id="rId11"/>
    <p:sldId id="342" r:id="rId12"/>
    <p:sldId id="343" r:id="rId13"/>
    <p:sldId id="48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355" r:id="rId23"/>
    <p:sldId id="44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325A4D-A57C-48C7-B672-49F8217462F9}" v="889" dt="2026-02-13T08:23:14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5388" autoAdjust="0"/>
  </p:normalViewPr>
  <p:slideViewPr>
    <p:cSldViewPr snapToGrid="0">
      <p:cViewPr varScale="1">
        <p:scale>
          <a:sx n="85" d="100"/>
          <a:sy n="85" d="100"/>
        </p:scale>
        <p:origin x="6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 Parag D. Pawar" userId="45f730c0-1703-4ce0-909b-efb17736071d" providerId="ADAL" clId="{629D698C-9F10-422F-9730-D8DB01D503EC}"/>
    <pc:docChg chg="undo custSel addSld delSld modSld">
      <pc:chgData name="Dr Parag D. Pawar" userId="45f730c0-1703-4ce0-909b-efb17736071d" providerId="ADAL" clId="{629D698C-9F10-422F-9730-D8DB01D503EC}" dt="2026-02-13T11:54:22.088" v="2120" actId="47"/>
      <pc:docMkLst>
        <pc:docMk/>
      </pc:docMkLst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2345645036" sldId="305"/>
        </pc:sldMkLst>
      </pc:sldChg>
      <pc:sldChg chg="addSp modSp mod addAnim delAnim modAnim">
        <pc:chgData name="Dr Parag D. Pawar" userId="45f730c0-1703-4ce0-909b-efb17736071d" providerId="ADAL" clId="{629D698C-9F10-422F-9730-D8DB01D503EC}" dt="2026-02-12T10:53:07.256" v="697"/>
        <pc:sldMkLst>
          <pc:docMk/>
          <pc:sldMk cId="2523209017" sldId="342"/>
        </pc:sldMkLst>
        <pc:spChg chg="mod">
          <ac:chgData name="Dr Parag D. Pawar" userId="45f730c0-1703-4ce0-909b-efb17736071d" providerId="ADAL" clId="{629D698C-9F10-422F-9730-D8DB01D503EC}" dt="2026-02-12T10:51:24.451" v="680" actId="207"/>
          <ac:spMkLst>
            <pc:docMk/>
            <pc:sldMk cId="2523209017" sldId="342"/>
            <ac:spMk id="3" creationId="{687EC9F9-B28F-AFE5-9174-78A9612DF632}"/>
          </ac:spMkLst>
        </pc:spChg>
        <pc:spChg chg="add mod">
          <ac:chgData name="Dr Parag D. Pawar" userId="45f730c0-1703-4ce0-909b-efb17736071d" providerId="ADAL" clId="{629D698C-9F10-422F-9730-D8DB01D503EC}" dt="2026-02-12T10:50:01.061" v="674" actId="14100"/>
          <ac:spMkLst>
            <pc:docMk/>
            <pc:sldMk cId="2523209017" sldId="342"/>
            <ac:spMk id="5" creationId="{26593B84-F82F-F467-9948-E39B4A1684E3}"/>
          </ac:spMkLst>
        </pc:spChg>
        <pc:spChg chg="mod">
          <ac:chgData name="Dr Parag D. Pawar" userId="45f730c0-1703-4ce0-909b-efb17736071d" providerId="ADAL" clId="{629D698C-9F10-422F-9730-D8DB01D503EC}" dt="2026-02-12T10:51:21.098" v="679" actId="207"/>
          <ac:spMkLst>
            <pc:docMk/>
            <pc:sldMk cId="2523209017" sldId="342"/>
            <ac:spMk id="8" creationId="{246966E8-B173-FA50-1844-601476EA54B4}"/>
          </ac:spMkLst>
        </pc:spChg>
        <pc:spChg chg="add mod">
          <ac:chgData name="Dr Parag D. Pawar" userId="45f730c0-1703-4ce0-909b-efb17736071d" providerId="ADAL" clId="{629D698C-9F10-422F-9730-D8DB01D503EC}" dt="2026-02-12T10:52:48.339" v="696" actId="207"/>
          <ac:spMkLst>
            <pc:docMk/>
            <pc:sldMk cId="2523209017" sldId="342"/>
            <ac:spMk id="9" creationId="{93300208-F679-8A0F-7EB7-06B5C8A45AC4}"/>
          </ac:spMkLst>
        </pc:spChg>
        <pc:spChg chg="mod">
          <ac:chgData name="Dr Parag D. Pawar" userId="45f730c0-1703-4ce0-909b-efb17736071d" providerId="ADAL" clId="{629D698C-9F10-422F-9730-D8DB01D503EC}" dt="2026-02-12T10:50:45.852" v="676" actId="207"/>
          <ac:spMkLst>
            <pc:docMk/>
            <pc:sldMk cId="2523209017" sldId="342"/>
            <ac:spMk id="32" creationId="{D306C1A5-68A2-AAF6-C39D-59AC36F56460}"/>
          </ac:spMkLst>
        </pc:spChg>
        <pc:spChg chg="mod">
          <ac:chgData name="Dr Parag D. Pawar" userId="45f730c0-1703-4ce0-909b-efb17736071d" providerId="ADAL" clId="{629D698C-9F10-422F-9730-D8DB01D503EC}" dt="2026-02-12T10:52:06.755" v="684" actId="1076"/>
          <ac:spMkLst>
            <pc:docMk/>
            <pc:sldMk cId="2523209017" sldId="342"/>
            <ac:spMk id="33" creationId="{E8C86D0F-7D34-400D-A2DA-1ECC90E23B0A}"/>
          </ac:spMkLst>
        </pc:spChg>
        <pc:spChg chg="mod">
          <ac:chgData name="Dr Parag D. Pawar" userId="45f730c0-1703-4ce0-909b-efb17736071d" providerId="ADAL" clId="{629D698C-9F10-422F-9730-D8DB01D503EC}" dt="2026-02-12T10:50:50.974" v="678" actId="207"/>
          <ac:spMkLst>
            <pc:docMk/>
            <pc:sldMk cId="2523209017" sldId="342"/>
            <ac:spMk id="39" creationId="{6CF85493-4BE8-FA8C-04E6-7096D8BDC34B}"/>
          </ac:spMkLst>
        </pc:spChg>
      </pc:sldChg>
      <pc:sldChg chg="addSp modSp mod addAnim delAnim modAnim">
        <pc:chgData name="Dr Parag D. Pawar" userId="45f730c0-1703-4ce0-909b-efb17736071d" providerId="ADAL" clId="{629D698C-9F10-422F-9730-D8DB01D503EC}" dt="2026-02-13T03:12:44.727" v="1729"/>
        <pc:sldMkLst>
          <pc:docMk/>
          <pc:sldMk cId="3346328787" sldId="355"/>
        </pc:sldMkLst>
        <pc:spChg chg="add mod">
          <ac:chgData name="Dr Parag D. Pawar" userId="45f730c0-1703-4ce0-909b-efb17736071d" providerId="ADAL" clId="{629D698C-9F10-422F-9730-D8DB01D503EC}" dt="2026-02-12T12:09:09.180" v="1137" actId="207"/>
          <ac:spMkLst>
            <pc:docMk/>
            <pc:sldMk cId="3346328787" sldId="355"/>
            <ac:spMk id="3" creationId="{87E6A326-3EF7-0611-B3AB-CFBE259DC6F5}"/>
          </ac:spMkLst>
        </pc:spChg>
        <pc:spChg chg="add mod">
          <ac:chgData name="Dr Parag D. Pawar" userId="45f730c0-1703-4ce0-909b-efb17736071d" providerId="ADAL" clId="{629D698C-9F10-422F-9730-D8DB01D503EC}" dt="2026-02-13T03:12:05.540" v="1723" actId="1076"/>
          <ac:spMkLst>
            <pc:docMk/>
            <pc:sldMk cId="3346328787" sldId="355"/>
            <ac:spMk id="4" creationId="{FFE4AB70-2CAA-D4FE-522C-07077295B73E}"/>
          </ac:spMkLst>
        </pc:spChg>
        <pc:spChg chg="mod">
          <ac:chgData name="Dr Parag D. Pawar" userId="45f730c0-1703-4ce0-909b-efb17736071d" providerId="ADAL" clId="{629D698C-9F10-422F-9730-D8DB01D503EC}" dt="2026-02-12T12:11:18.736" v="1145" actId="20577"/>
          <ac:spMkLst>
            <pc:docMk/>
            <pc:sldMk cId="3346328787" sldId="355"/>
            <ac:spMk id="44" creationId="{B174F722-91A1-2CF1-EC0D-ABC9800ADD05}"/>
          </ac:spMkLst>
        </pc:spChg>
        <pc:spChg chg="mod">
          <ac:chgData name="Dr Parag D. Pawar" userId="45f730c0-1703-4ce0-909b-efb17736071d" providerId="ADAL" clId="{629D698C-9F10-422F-9730-D8DB01D503EC}" dt="2026-02-12T12:12:10.675" v="1150" actId="14100"/>
          <ac:spMkLst>
            <pc:docMk/>
            <pc:sldMk cId="3346328787" sldId="355"/>
            <ac:spMk id="51" creationId="{C6BC69AC-9219-223F-BFDC-803D52CF288A}"/>
          </ac:spMkLst>
        </pc:spChg>
        <pc:spChg chg="mod">
          <ac:chgData name="Dr Parag D. Pawar" userId="45f730c0-1703-4ce0-909b-efb17736071d" providerId="ADAL" clId="{629D698C-9F10-422F-9730-D8DB01D503EC}" dt="2026-02-12T12:11:54.507" v="1149" actId="14100"/>
          <ac:spMkLst>
            <pc:docMk/>
            <pc:sldMk cId="3346328787" sldId="355"/>
            <ac:spMk id="57" creationId="{F9215712-30E4-F210-AF69-BD8F046E0DE6}"/>
          </ac:spMkLst>
        </pc:spChg>
        <pc:spChg chg="mod">
          <ac:chgData name="Dr Parag D. Pawar" userId="45f730c0-1703-4ce0-909b-efb17736071d" providerId="ADAL" clId="{629D698C-9F10-422F-9730-D8DB01D503EC}" dt="2026-02-12T12:11:46.882" v="1148" actId="1076"/>
          <ac:spMkLst>
            <pc:docMk/>
            <pc:sldMk cId="3346328787" sldId="355"/>
            <ac:spMk id="59" creationId="{719F9953-BE06-0032-5F33-394FA5E80345}"/>
          </ac:spMkLst>
        </pc:spChg>
        <pc:grpChg chg="mod">
          <ac:chgData name="Dr Parag D. Pawar" userId="45f730c0-1703-4ce0-909b-efb17736071d" providerId="ADAL" clId="{629D698C-9F10-422F-9730-D8DB01D503EC}" dt="2026-02-12T12:11:33.770" v="1146" actId="1076"/>
          <ac:grpSpMkLst>
            <pc:docMk/>
            <pc:sldMk cId="3346328787" sldId="355"/>
            <ac:grpSpMk id="55" creationId="{C8B4AECC-C427-B609-0F51-DFDC69A04F8C}"/>
          </ac:grpSpMkLst>
        </pc:grpChg>
        <pc:grpChg chg="mod">
          <ac:chgData name="Dr Parag D. Pawar" userId="45f730c0-1703-4ce0-909b-efb17736071d" providerId="ADAL" clId="{629D698C-9F10-422F-9730-D8DB01D503EC}" dt="2026-02-12T12:11:43.025" v="1147" actId="1076"/>
          <ac:grpSpMkLst>
            <pc:docMk/>
            <pc:sldMk cId="3346328787" sldId="355"/>
            <ac:grpSpMk id="58" creationId="{04B72273-9885-88B8-70D3-1EA1B634C1CA}"/>
          </ac:grpSpMkLst>
        </pc:grpChg>
      </pc:sldChg>
      <pc:sldChg chg="modSp del mod modAnim">
        <pc:chgData name="Dr Parag D. Pawar" userId="45f730c0-1703-4ce0-909b-efb17736071d" providerId="ADAL" clId="{629D698C-9F10-422F-9730-D8DB01D503EC}" dt="2026-02-13T11:54:22.088" v="2120" actId="47"/>
        <pc:sldMkLst>
          <pc:docMk/>
          <pc:sldMk cId="2829814260" sldId="357"/>
        </pc:sldMkLst>
        <pc:spChg chg="mod">
          <ac:chgData name="Dr Parag D. Pawar" userId="45f730c0-1703-4ce0-909b-efb17736071d" providerId="ADAL" clId="{629D698C-9F10-422F-9730-D8DB01D503EC}" dt="2026-02-12T11:43:28.935" v="1121" actId="207"/>
          <ac:spMkLst>
            <pc:docMk/>
            <pc:sldMk cId="2829814260" sldId="357"/>
            <ac:spMk id="2" creationId="{F6E2FBF1-ADBC-48B3-4BAD-5F36F887434A}"/>
          </ac:spMkLst>
        </pc:spChg>
        <pc:spChg chg="mod">
          <ac:chgData name="Dr Parag D. Pawar" userId="45f730c0-1703-4ce0-909b-efb17736071d" providerId="ADAL" clId="{629D698C-9F10-422F-9730-D8DB01D503EC}" dt="2026-02-12T11:46:28.414" v="1123" actId="207"/>
          <ac:spMkLst>
            <pc:docMk/>
            <pc:sldMk cId="2829814260" sldId="357"/>
            <ac:spMk id="3" creationId="{B5192C9D-2B66-BB2D-95BC-BBECD3E05DD4}"/>
          </ac:spMkLst>
        </pc:spChg>
        <pc:spChg chg="mod">
          <ac:chgData name="Dr Parag D. Pawar" userId="45f730c0-1703-4ce0-909b-efb17736071d" providerId="ADAL" clId="{629D698C-9F10-422F-9730-D8DB01D503EC}" dt="2026-02-12T11:46:41.483" v="1125" actId="692"/>
          <ac:spMkLst>
            <pc:docMk/>
            <pc:sldMk cId="2829814260" sldId="357"/>
            <ac:spMk id="5" creationId="{CC4A1AA2-715A-2AE1-D6B2-D2BE895BD6F3}"/>
          </ac:spMkLst>
        </pc:spChg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4110824520" sldId="360"/>
        </pc:sldMkLst>
      </pc:sldChg>
      <pc:sldChg chg="modSp del mod">
        <pc:chgData name="Dr Parag D. Pawar" userId="45f730c0-1703-4ce0-909b-efb17736071d" providerId="ADAL" clId="{629D698C-9F10-422F-9730-D8DB01D503EC}" dt="2026-02-13T11:54:22.088" v="2120" actId="47"/>
        <pc:sldMkLst>
          <pc:docMk/>
          <pc:sldMk cId="1075606404" sldId="361"/>
        </pc:sldMkLst>
        <pc:spChg chg="mod">
          <ac:chgData name="Dr Parag D. Pawar" userId="45f730c0-1703-4ce0-909b-efb17736071d" providerId="ADAL" clId="{629D698C-9F10-422F-9730-D8DB01D503EC}" dt="2026-02-13T03:29:03.528" v="1827" actId="1076"/>
          <ac:spMkLst>
            <pc:docMk/>
            <pc:sldMk cId="1075606404" sldId="361"/>
            <ac:spMk id="7" creationId="{FF26BDEC-3BAF-BAB5-5BF6-35DDA8829454}"/>
          </ac:spMkLst>
        </pc:spChg>
        <pc:spChg chg="mod">
          <ac:chgData name="Dr Parag D. Pawar" userId="45f730c0-1703-4ce0-909b-efb17736071d" providerId="ADAL" clId="{629D698C-9F10-422F-9730-D8DB01D503EC}" dt="2026-02-13T03:29:16.250" v="1832" actId="20577"/>
          <ac:spMkLst>
            <pc:docMk/>
            <pc:sldMk cId="1075606404" sldId="361"/>
            <ac:spMk id="13" creationId="{77CAC1A4-BF1F-8664-236F-13BC6B3D02A6}"/>
          </ac:spMkLst>
        </pc:spChg>
        <pc:spChg chg="mod">
          <ac:chgData name="Dr Parag D. Pawar" userId="45f730c0-1703-4ce0-909b-efb17736071d" providerId="ADAL" clId="{629D698C-9F10-422F-9730-D8DB01D503EC}" dt="2026-02-13T03:29:16.250" v="1832" actId="20577"/>
          <ac:spMkLst>
            <pc:docMk/>
            <pc:sldMk cId="1075606404" sldId="361"/>
            <ac:spMk id="14" creationId="{E84CF427-63A6-2F4F-2890-0A72AE02D882}"/>
          </ac:spMkLst>
        </pc:spChg>
        <pc:spChg chg="mod">
          <ac:chgData name="Dr Parag D. Pawar" userId="45f730c0-1703-4ce0-909b-efb17736071d" providerId="ADAL" clId="{629D698C-9F10-422F-9730-D8DB01D503EC}" dt="2026-02-13T03:29:56.644" v="1845" actId="20577"/>
          <ac:spMkLst>
            <pc:docMk/>
            <pc:sldMk cId="1075606404" sldId="361"/>
            <ac:spMk id="18" creationId="{0F675497-6BAB-751F-5F9A-14E789D25620}"/>
          </ac:spMkLst>
        </pc:spChg>
        <pc:grpChg chg="mod">
          <ac:chgData name="Dr Parag D. Pawar" userId="45f730c0-1703-4ce0-909b-efb17736071d" providerId="ADAL" clId="{629D698C-9F10-422F-9730-D8DB01D503EC}" dt="2026-02-13T03:29:16.250" v="1832" actId="20577"/>
          <ac:grpSpMkLst>
            <pc:docMk/>
            <pc:sldMk cId="1075606404" sldId="361"/>
            <ac:grpSpMk id="25" creationId="{1AD41677-82A9-BA66-758A-368ACE4DF1EC}"/>
          </ac:grpSpMkLst>
        </pc:grpChg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518698950" sldId="362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4004034031" sldId="363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342500348" sldId="364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2588680477" sldId="365"/>
        </pc:sldMkLst>
      </pc:sldChg>
      <pc:sldChg chg="modSp del mod">
        <pc:chgData name="Dr Parag D. Pawar" userId="45f730c0-1703-4ce0-909b-efb17736071d" providerId="ADAL" clId="{629D698C-9F10-422F-9730-D8DB01D503EC}" dt="2026-02-13T11:54:22.088" v="2120" actId="47"/>
        <pc:sldMkLst>
          <pc:docMk/>
          <pc:sldMk cId="998608918" sldId="366"/>
        </pc:sldMkLst>
        <pc:spChg chg="mod">
          <ac:chgData name="Dr Parag D. Pawar" userId="45f730c0-1703-4ce0-909b-efb17736071d" providerId="ADAL" clId="{629D698C-9F10-422F-9730-D8DB01D503EC}" dt="2026-02-12T12:14:39.482" v="1154" actId="207"/>
          <ac:spMkLst>
            <pc:docMk/>
            <pc:sldMk cId="998608918" sldId="366"/>
            <ac:spMk id="2" creationId="{29E36457-47F9-D63F-0D52-FCDD6717ED9D}"/>
          </ac:spMkLst>
        </pc:spChg>
      </pc:sldChg>
      <pc:sldChg chg="modSp del mod">
        <pc:chgData name="Dr Parag D. Pawar" userId="45f730c0-1703-4ce0-909b-efb17736071d" providerId="ADAL" clId="{629D698C-9F10-422F-9730-D8DB01D503EC}" dt="2026-02-13T11:54:22.088" v="2120" actId="47"/>
        <pc:sldMkLst>
          <pc:docMk/>
          <pc:sldMk cId="1210443818" sldId="368"/>
        </pc:sldMkLst>
        <pc:spChg chg="mod">
          <ac:chgData name="Dr Parag D. Pawar" userId="45f730c0-1703-4ce0-909b-efb17736071d" providerId="ADAL" clId="{629D698C-9F10-422F-9730-D8DB01D503EC}" dt="2026-02-12T23:06:03.747" v="1288" actId="20577"/>
          <ac:spMkLst>
            <pc:docMk/>
            <pc:sldMk cId="1210443818" sldId="368"/>
            <ac:spMk id="2" creationId="{4D00C648-4D50-407A-5A0F-95811E548ABD}"/>
          </ac:spMkLst>
        </pc:spChg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936396414" sldId="369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559176874" sldId="370"/>
        </pc:sldMkLst>
      </pc:sldChg>
      <pc:sldChg chg="modSp del mod">
        <pc:chgData name="Dr Parag D. Pawar" userId="45f730c0-1703-4ce0-909b-efb17736071d" providerId="ADAL" clId="{629D698C-9F10-422F-9730-D8DB01D503EC}" dt="2026-02-13T11:54:22.088" v="2120" actId="47"/>
        <pc:sldMkLst>
          <pc:docMk/>
          <pc:sldMk cId="1218665874" sldId="371"/>
        </pc:sldMkLst>
        <pc:spChg chg="mod">
          <ac:chgData name="Dr Parag D. Pawar" userId="45f730c0-1703-4ce0-909b-efb17736071d" providerId="ADAL" clId="{629D698C-9F10-422F-9730-D8DB01D503EC}" dt="2026-02-12T12:15:42.448" v="1158" actId="207"/>
          <ac:spMkLst>
            <pc:docMk/>
            <pc:sldMk cId="1218665874" sldId="371"/>
            <ac:spMk id="2" creationId="{29E36457-47F9-D63F-0D52-FCDD6717ED9D}"/>
          </ac:spMkLst>
        </pc:spChg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37569024" sldId="373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764368267" sldId="374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892206022" sldId="375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2695688532" sldId="376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718338133" sldId="377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2895877104" sldId="378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982483176" sldId="379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457559546" sldId="380"/>
        </pc:sldMkLst>
      </pc:sldChg>
      <pc:sldChg chg="addSp delSp modSp mod modAnim">
        <pc:chgData name="Dr Parag D. Pawar" userId="45f730c0-1703-4ce0-909b-efb17736071d" providerId="ADAL" clId="{629D698C-9F10-422F-9730-D8DB01D503EC}" dt="2026-02-09T12:58:49.431" v="2"/>
        <pc:sldMkLst>
          <pc:docMk/>
          <pc:sldMk cId="4214735148" sldId="384"/>
        </pc:sldMkLst>
        <pc:picChg chg="add mod">
          <ac:chgData name="Dr Parag D. Pawar" userId="45f730c0-1703-4ce0-909b-efb17736071d" providerId="ADAL" clId="{629D698C-9F10-422F-9730-D8DB01D503EC}" dt="2026-02-09T12:02:22.229" v="1"/>
          <ac:picMkLst>
            <pc:docMk/>
            <pc:sldMk cId="4214735148" sldId="384"/>
            <ac:picMk id="13" creationId="{720A0C1F-9724-00C2-5BEA-CAA81A46E250}"/>
          </ac:picMkLst>
        </pc:picChg>
      </pc:sldChg>
      <pc:sldChg chg="addSp modSp mod addAnim delAnim modAnim">
        <pc:chgData name="Dr Parag D. Pawar" userId="45f730c0-1703-4ce0-909b-efb17736071d" providerId="ADAL" clId="{629D698C-9F10-422F-9730-D8DB01D503EC}" dt="2026-02-13T07:53:28.817" v="2089"/>
        <pc:sldMkLst>
          <pc:docMk/>
          <pc:sldMk cId="2201163754" sldId="386"/>
        </pc:sldMkLst>
        <pc:spChg chg="mod">
          <ac:chgData name="Dr Parag D. Pawar" userId="45f730c0-1703-4ce0-909b-efb17736071d" providerId="ADAL" clId="{629D698C-9F10-422F-9730-D8DB01D503EC}" dt="2026-02-13T02:36:21.118" v="1295" actId="1076"/>
          <ac:spMkLst>
            <pc:docMk/>
            <pc:sldMk cId="2201163754" sldId="386"/>
            <ac:spMk id="12" creationId="{2CC46E10-50DE-E081-ABBD-33CB9E9FB869}"/>
          </ac:spMkLst>
        </pc:spChg>
        <pc:spChg chg="mod">
          <ac:chgData name="Dr Parag D. Pawar" userId="45f730c0-1703-4ce0-909b-efb17736071d" providerId="ADAL" clId="{629D698C-9F10-422F-9730-D8DB01D503EC}" dt="2026-02-12T10:34:02.079" v="490" actId="1076"/>
          <ac:spMkLst>
            <pc:docMk/>
            <pc:sldMk cId="2201163754" sldId="386"/>
            <ac:spMk id="14" creationId="{6320DD3C-E908-8213-6A75-05D933E97236}"/>
          </ac:spMkLst>
        </pc:spChg>
        <pc:spChg chg="add mod">
          <ac:chgData name="Dr Parag D. Pawar" userId="45f730c0-1703-4ce0-909b-efb17736071d" providerId="ADAL" clId="{629D698C-9F10-422F-9730-D8DB01D503EC}" dt="2026-02-10T03:07:04.307" v="225" actId="1076"/>
          <ac:spMkLst>
            <pc:docMk/>
            <pc:sldMk cId="2201163754" sldId="386"/>
            <ac:spMk id="46" creationId="{66E8F7B1-F144-8289-64D7-937E2115449D}"/>
          </ac:spMkLst>
        </pc:spChg>
        <pc:spChg chg="add mod">
          <ac:chgData name="Dr Parag D. Pawar" userId="45f730c0-1703-4ce0-909b-efb17736071d" providerId="ADAL" clId="{629D698C-9F10-422F-9730-D8DB01D503EC}" dt="2026-02-12T11:13:01.951" v="918" actId="20577"/>
          <ac:spMkLst>
            <pc:docMk/>
            <pc:sldMk cId="2201163754" sldId="386"/>
            <ac:spMk id="47" creationId="{B8BE2029-FDEC-0F37-1E40-A8B28DADECE3}"/>
          </ac:spMkLst>
        </pc:spChg>
        <pc:spChg chg="mod">
          <ac:chgData name="Dr Parag D. Pawar" userId="45f730c0-1703-4ce0-909b-efb17736071d" providerId="ADAL" clId="{629D698C-9F10-422F-9730-D8DB01D503EC}" dt="2026-02-13T02:36:17.334" v="1293" actId="1076"/>
          <ac:spMkLst>
            <pc:docMk/>
            <pc:sldMk cId="2201163754" sldId="386"/>
            <ac:spMk id="49" creationId="{207496E7-A13C-7E27-CFD4-963C68214848}"/>
          </ac:spMkLst>
        </pc:spChg>
        <pc:spChg chg="mod ord">
          <ac:chgData name="Dr Parag D. Pawar" userId="45f730c0-1703-4ce0-909b-efb17736071d" providerId="ADAL" clId="{629D698C-9F10-422F-9730-D8DB01D503EC}" dt="2026-02-13T07:50:37.475" v="2072" actId="1076"/>
          <ac:spMkLst>
            <pc:docMk/>
            <pc:sldMk cId="2201163754" sldId="386"/>
            <ac:spMk id="52" creationId="{43F7C41E-8EE9-F828-C0EE-2B0387F25D6A}"/>
          </ac:spMkLst>
        </pc:spChg>
        <pc:spChg chg="add mod">
          <ac:chgData name="Dr Parag D. Pawar" userId="45f730c0-1703-4ce0-909b-efb17736071d" providerId="ADAL" clId="{629D698C-9F10-422F-9730-D8DB01D503EC}" dt="2026-02-12T10:20:02.572" v="435" actId="688"/>
          <ac:spMkLst>
            <pc:docMk/>
            <pc:sldMk cId="2201163754" sldId="386"/>
            <ac:spMk id="53" creationId="{8F44EC82-E5E7-0F43-C498-08BA740AA11D}"/>
          </ac:spMkLst>
        </pc:spChg>
        <pc:spChg chg="add mod">
          <ac:chgData name="Dr Parag D. Pawar" userId="45f730c0-1703-4ce0-909b-efb17736071d" providerId="ADAL" clId="{629D698C-9F10-422F-9730-D8DB01D503EC}" dt="2026-02-12T10:34:10.768" v="491" actId="1076"/>
          <ac:spMkLst>
            <pc:docMk/>
            <pc:sldMk cId="2201163754" sldId="386"/>
            <ac:spMk id="54" creationId="{2B1C477E-6DEB-BF14-A6CB-0D8A2D87DACB}"/>
          </ac:spMkLst>
        </pc:spChg>
        <pc:spChg chg="add mod">
          <ac:chgData name="Dr Parag D. Pawar" userId="45f730c0-1703-4ce0-909b-efb17736071d" providerId="ADAL" clId="{629D698C-9F10-422F-9730-D8DB01D503EC}" dt="2026-02-12T10:44:39.140" v="599" actId="14100"/>
          <ac:spMkLst>
            <pc:docMk/>
            <pc:sldMk cId="2201163754" sldId="386"/>
            <ac:spMk id="55" creationId="{7355BB93-7817-DCA4-AD4F-D1A32F7D19A2}"/>
          </ac:spMkLst>
        </pc:spChg>
        <pc:spChg chg="add mod">
          <ac:chgData name="Dr Parag D. Pawar" userId="45f730c0-1703-4ce0-909b-efb17736071d" providerId="ADAL" clId="{629D698C-9F10-422F-9730-D8DB01D503EC}" dt="2026-02-12T11:13:31.707" v="931" actId="313"/>
          <ac:spMkLst>
            <pc:docMk/>
            <pc:sldMk cId="2201163754" sldId="386"/>
            <ac:spMk id="57" creationId="{A54EEF6B-464A-67CA-F8BF-115719405F49}"/>
          </ac:spMkLst>
        </pc:spChg>
        <pc:spChg chg="add mod">
          <ac:chgData name="Dr Parag D. Pawar" userId="45f730c0-1703-4ce0-909b-efb17736071d" providerId="ADAL" clId="{629D698C-9F10-422F-9730-D8DB01D503EC}" dt="2026-02-12T22:08:00.951" v="1185" actId="1076"/>
          <ac:spMkLst>
            <pc:docMk/>
            <pc:sldMk cId="2201163754" sldId="386"/>
            <ac:spMk id="58" creationId="{DCDE97B5-8785-F665-7EDE-645150FCEB5A}"/>
          </ac:spMkLst>
        </pc:spChg>
        <pc:spChg chg="add mod">
          <ac:chgData name="Dr Parag D. Pawar" userId="45f730c0-1703-4ce0-909b-efb17736071d" providerId="ADAL" clId="{629D698C-9F10-422F-9730-D8DB01D503EC}" dt="2026-02-13T07:53:12.754" v="2084" actId="207"/>
          <ac:spMkLst>
            <pc:docMk/>
            <pc:sldMk cId="2201163754" sldId="386"/>
            <ac:spMk id="64" creationId="{DF2B9A5D-1D6C-6532-65A8-2ABB15477338}"/>
          </ac:spMkLst>
        </pc:spChg>
        <pc:picChg chg="mod">
          <ac:chgData name="Dr Parag D. Pawar" userId="45f730c0-1703-4ce0-909b-efb17736071d" providerId="ADAL" clId="{629D698C-9F10-422F-9730-D8DB01D503EC}" dt="2026-02-10T03:05:16.555" v="7" actId="1076"/>
          <ac:picMkLst>
            <pc:docMk/>
            <pc:sldMk cId="2201163754" sldId="386"/>
            <ac:picMk id="17" creationId="{871486B3-65FF-F377-77F9-F9645A62D04F}"/>
          </ac:picMkLst>
        </pc:picChg>
        <pc:picChg chg="mod ord">
          <ac:chgData name="Dr Parag D. Pawar" userId="45f730c0-1703-4ce0-909b-efb17736071d" providerId="ADAL" clId="{629D698C-9F10-422F-9730-D8DB01D503EC}" dt="2026-02-13T07:50:30.013" v="2070" actId="166"/>
          <ac:picMkLst>
            <pc:docMk/>
            <pc:sldMk cId="2201163754" sldId="386"/>
            <ac:picMk id="51" creationId="{454475EA-ACC2-19F4-A70C-6D423FFBFD32}"/>
          </ac:picMkLst>
        </pc:picChg>
        <pc:picChg chg="add mod">
          <ac:chgData name="Dr Parag D. Pawar" userId="45f730c0-1703-4ce0-909b-efb17736071d" providerId="ADAL" clId="{629D698C-9F10-422F-9730-D8DB01D503EC}" dt="2026-02-12T10:45:08.492" v="601" actId="1076"/>
          <ac:picMkLst>
            <pc:docMk/>
            <pc:sldMk cId="2201163754" sldId="386"/>
            <ac:picMk id="56" creationId="{9810858F-DBDF-E375-6417-BEE015F923B2}"/>
          </ac:picMkLst>
        </pc:picChg>
        <pc:cxnChg chg="add ord">
          <ac:chgData name="Dr Parag D. Pawar" userId="45f730c0-1703-4ce0-909b-efb17736071d" providerId="ADAL" clId="{629D698C-9F10-422F-9730-D8DB01D503EC}" dt="2026-02-13T07:50:21.555" v="2068" actId="167"/>
          <ac:cxnSpMkLst>
            <pc:docMk/>
            <pc:sldMk cId="2201163754" sldId="386"/>
            <ac:cxnSpMk id="60" creationId="{1CEA535C-6382-9916-67CB-6CE42BAD0483}"/>
          </ac:cxnSpMkLst>
        </pc:cxnChg>
        <pc:cxnChg chg="add mod ord">
          <ac:chgData name="Dr Parag D. Pawar" userId="45f730c0-1703-4ce0-909b-efb17736071d" providerId="ADAL" clId="{629D698C-9F10-422F-9730-D8DB01D503EC}" dt="2026-02-13T07:50:21.555" v="2068" actId="167"/>
          <ac:cxnSpMkLst>
            <pc:docMk/>
            <pc:sldMk cId="2201163754" sldId="386"/>
            <ac:cxnSpMk id="61" creationId="{B6AB78E7-3282-0FAE-9E5A-32FAABBF6789}"/>
          </ac:cxnSpMkLst>
        </pc:cxnChg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70939200" sldId="402"/>
        </pc:sldMkLst>
      </pc:sldChg>
      <pc:sldChg chg="modSp mod">
        <pc:chgData name="Dr Parag D. Pawar" userId="45f730c0-1703-4ce0-909b-efb17736071d" providerId="ADAL" clId="{629D698C-9F10-422F-9730-D8DB01D503EC}" dt="2026-02-10T02:56:32.063" v="4" actId="207"/>
        <pc:sldMkLst>
          <pc:docMk/>
          <pc:sldMk cId="3384919864" sldId="434"/>
        </pc:sldMkLst>
        <pc:spChg chg="mod">
          <ac:chgData name="Dr Parag D. Pawar" userId="45f730c0-1703-4ce0-909b-efb17736071d" providerId="ADAL" clId="{629D698C-9F10-422F-9730-D8DB01D503EC}" dt="2026-02-10T02:56:32.063" v="4" actId="207"/>
          <ac:spMkLst>
            <pc:docMk/>
            <pc:sldMk cId="3384919864" sldId="434"/>
            <ac:spMk id="2" creationId="{91EDE067-D0D0-8813-6E61-089B37A8B872}"/>
          </ac:spMkLst>
        </pc:spChg>
      </pc:sldChg>
      <pc:sldChg chg="addSp delSp modSp mod">
        <pc:chgData name="Dr Parag D. Pawar" userId="45f730c0-1703-4ce0-909b-efb17736071d" providerId="ADAL" clId="{629D698C-9F10-422F-9730-D8DB01D503EC}" dt="2026-02-13T08:03:59.543" v="2104" actId="20577"/>
        <pc:sldMkLst>
          <pc:docMk/>
          <pc:sldMk cId="3106492742" sldId="436"/>
        </pc:sldMkLst>
        <pc:spChg chg="add del mod">
          <ac:chgData name="Dr Parag D. Pawar" userId="45f730c0-1703-4ce0-909b-efb17736071d" providerId="ADAL" clId="{629D698C-9F10-422F-9730-D8DB01D503EC}" dt="2026-02-13T08:03:59.543" v="2104" actId="20577"/>
          <ac:spMkLst>
            <pc:docMk/>
            <pc:sldMk cId="3106492742" sldId="436"/>
            <ac:spMk id="3" creationId="{B9A85A79-04A4-540E-BAC2-A7C47E46B3BD}"/>
          </ac:spMkLst>
        </pc:spChg>
      </pc:sldChg>
      <pc:sldChg chg="addSp modSp mod addAnim delAnim modAnim">
        <pc:chgData name="Dr Parag D. Pawar" userId="45f730c0-1703-4ce0-909b-efb17736071d" providerId="ADAL" clId="{629D698C-9F10-422F-9730-D8DB01D503EC}" dt="2026-02-12T22:52:03.088" v="1274" actId="14100"/>
        <pc:sldMkLst>
          <pc:docMk/>
          <pc:sldMk cId="1703680163" sldId="437"/>
        </pc:sldMkLst>
        <pc:spChg chg="add mod">
          <ac:chgData name="Dr Parag D. Pawar" userId="45f730c0-1703-4ce0-909b-efb17736071d" providerId="ADAL" clId="{629D698C-9F10-422F-9730-D8DB01D503EC}" dt="2026-02-12T11:05:03.077" v="701" actId="1076"/>
          <ac:spMkLst>
            <pc:docMk/>
            <pc:sldMk cId="1703680163" sldId="437"/>
            <ac:spMk id="5" creationId="{3C9D8331-12AA-2F17-4A2B-750769159137}"/>
          </ac:spMkLst>
        </pc:spChg>
        <pc:spChg chg="mod">
          <ac:chgData name="Dr Parag D. Pawar" userId="45f730c0-1703-4ce0-909b-efb17736071d" providerId="ADAL" clId="{629D698C-9F10-422F-9730-D8DB01D503EC}" dt="2026-02-12T11:07:27.700" v="776" actId="1076"/>
          <ac:spMkLst>
            <pc:docMk/>
            <pc:sldMk cId="1703680163" sldId="437"/>
            <ac:spMk id="10" creationId="{5DCE9CE2-7368-5843-9EF9-01E99BD5583F}"/>
          </ac:spMkLst>
        </pc:spChg>
        <pc:spChg chg="mod">
          <ac:chgData name="Dr Parag D. Pawar" userId="45f730c0-1703-4ce0-909b-efb17736071d" providerId="ADAL" clId="{629D698C-9F10-422F-9730-D8DB01D503EC}" dt="2026-02-12T22:52:03.088" v="1274" actId="14100"/>
          <ac:spMkLst>
            <pc:docMk/>
            <pc:sldMk cId="1703680163" sldId="437"/>
            <ac:spMk id="12" creationId="{C4B7030D-5218-3A4A-EE00-D413492709B0}"/>
          </ac:spMkLst>
        </pc:spChg>
        <pc:spChg chg="add mod">
          <ac:chgData name="Dr Parag D. Pawar" userId="45f730c0-1703-4ce0-909b-efb17736071d" providerId="ADAL" clId="{629D698C-9F10-422F-9730-D8DB01D503EC}" dt="2026-02-12T11:05:59.524" v="760" actId="1076"/>
          <ac:spMkLst>
            <pc:docMk/>
            <pc:sldMk cId="1703680163" sldId="437"/>
            <ac:spMk id="14" creationId="{0E8DB2C4-019B-E8F7-4986-9EA118E2C189}"/>
          </ac:spMkLst>
        </pc:spChg>
        <pc:spChg chg="mod">
          <ac:chgData name="Dr Parag D. Pawar" userId="45f730c0-1703-4ce0-909b-efb17736071d" providerId="ADAL" clId="{629D698C-9F10-422F-9730-D8DB01D503EC}" dt="2026-02-12T11:08:19.519" v="777" actId="14100"/>
          <ac:spMkLst>
            <pc:docMk/>
            <pc:sldMk cId="1703680163" sldId="437"/>
            <ac:spMk id="17" creationId="{9AFEAB7E-80D1-D6E0-3FF5-A8B174C83B4A}"/>
          </ac:spMkLst>
        </pc:spChg>
      </pc:sldChg>
      <pc:sldChg chg="modSp mod">
        <pc:chgData name="Dr Parag D. Pawar" userId="45f730c0-1703-4ce0-909b-efb17736071d" providerId="ADAL" clId="{629D698C-9F10-422F-9730-D8DB01D503EC}" dt="2026-02-12T22:53:42.150" v="1277" actId="1076"/>
        <pc:sldMkLst>
          <pc:docMk/>
          <pc:sldMk cId="3834986530" sldId="438"/>
        </pc:sldMkLst>
        <pc:spChg chg="mod">
          <ac:chgData name="Dr Parag D. Pawar" userId="45f730c0-1703-4ce0-909b-efb17736071d" providerId="ADAL" clId="{629D698C-9F10-422F-9730-D8DB01D503EC}" dt="2026-02-12T22:53:15.068" v="1275" actId="113"/>
          <ac:spMkLst>
            <pc:docMk/>
            <pc:sldMk cId="3834986530" sldId="438"/>
            <ac:spMk id="11" creationId="{9EA26A92-A8D6-0D24-ED9F-BEB3C58FA1A0}"/>
          </ac:spMkLst>
        </pc:spChg>
        <pc:spChg chg="mod">
          <ac:chgData name="Dr Parag D. Pawar" userId="45f730c0-1703-4ce0-909b-efb17736071d" providerId="ADAL" clId="{629D698C-9F10-422F-9730-D8DB01D503EC}" dt="2026-02-12T22:53:42.150" v="1277" actId="1076"/>
          <ac:spMkLst>
            <pc:docMk/>
            <pc:sldMk cId="3834986530" sldId="438"/>
            <ac:spMk id="12" creationId="{6B6E4DD7-E379-E7AE-A129-33522D712BFA}"/>
          </ac:spMkLst>
        </pc:spChg>
      </pc:sldChg>
      <pc:sldChg chg="modSp mod">
        <pc:chgData name="Dr Parag D. Pawar" userId="45f730c0-1703-4ce0-909b-efb17736071d" providerId="ADAL" clId="{629D698C-9F10-422F-9730-D8DB01D503EC}" dt="2026-02-12T11:20:19.891" v="935" actId="13822"/>
        <pc:sldMkLst>
          <pc:docMk/>
          <pc:sldMk cId="1744019678" sldId="442"/>
        </pc:sldMkLst>
        <pc:spChg chg="mod">
          <ac:chgData name="Dr Parag D. Pawar" userId="45f730c0-1703-4ce0-909b-efb17736071d" providerId="ADAL" clId="{629D698C-9F10-422F-9730-D8DB01D503EC}" dt="2026-02-12T11:20:19.891" v="935" actId="13822"/>
          <ac:spMkLst>
            <pc:docMk/>
            <pc:sldMk cId="1744019678" sldId="442"/>
            <ac:spMk id="13" creationId="{C37E9A84-7C8A-8420-AFB0-1D7F1F1862C0}"/>
          </ac:spMkLst>
        </pc:spChg>
      </pc:sldChg>
      <pc:sldChg chg="addSp modSp mod addAnim delAnim modAnim">
        <pc:chgData name="Dr Parag D. Pawar" userId="45f730c0-1703-4ce0-909b-efb17736071d" providerId="ADAL" clId="{629D698C-9F10-422F-9730-D8DB01D503EC}" dt="2026-02-13T08:15:10.709" v="2111"/>
        <pc:sldMkLst>
          <pc:docMk/>
          <pc:sldMk cId="2712583983" sldId="443"/>
        </pc:sldMkLst>
        <pc:spChg chg="add mod">
          <ac:chgData name="Dr Parag D. Pawar" userId="45f730c0-1703-4ce0-909b-efb17736071d" providerId="ADAL" clId="{629D698C-9F10-422F-9730-D8DB01D503EC}" dt="2026-02-13T02:50:35.387" v="1521" actId="207"/>
          <ac:spMkLst>
            <pc:docMk/>
            <pc:sldMk cId="2712583983" sldId="443"/>
            <ac:spMk id="5" creationId="{6F68063F-EC73-42E7-F3C3-DD46E3CCB328}"/>
          </ac:spMkLst>
        </pc:spChg>
        <pc:spChg chg="mod">
          <ac:chgData name="Dr Parag D. Pawar" userId="45f730c0-1703-4ce0-909b-efb17736071d" providerId="ADAL" clId="{629D698C-9F10-422F-9730-D8DB01D503EC}" dt="2026-02-12T11:33:02.854" v="1090" actId="207"/>
          <ac:spMkLst>
            <pc:docMk/>
            <pc:sldMk cId="2712583983" sldId="443"/>
            <ac:spMk id="8" creationId="{78762E76-E2D6-81A5-7CED-D31A00C048E0}"/>
          </ac:spMkLst>
        </pc:spChg>
        <pc:spChg chg="mod">
          <ac:chgData name="Dr Parag D. Pawar" userId="45f730c0-1703-4ce0-909b-efb17736071d" providerId="ADAL" clId="{629D698C-9F10-422F-9730-D8DB01D503EC}" dt="2026-02-13T02:44:45.218" v="1297" actId="114"/>
          <ac:spMkLst>
            <pc:docMk/>
            <pc:sldMk cId="2712583983" sldId="443"/>
            <ac:spMk id="11" creationId="{4718C9CC-7CD4-05C2-858B-A84C0E5AC99F}"/>
          </ac:spMkLst>
        </pc:spChg>
        <pc:spChg chg="mod">
          <ac:chgData name="Dr Parag D. Pawar" userId="45f730c0-1703-4ce0-909b-efb17736071d" providerId="ADAL" clId="{629D698C-9F10-422F-9730-D8DB01D503EC}" dt="2026-02-12T12:07:53.122" v="1134" actId="207"/>
          <ac:spMkLst>
            <pc:docMk/>
            <pc:sldMk cId="2712583983" sldId="443"/>
            <ac:spMk id="18" creationId="{F0B91C84-61EF-7B1B-692A-DC054736C691}"/>
          </ac:spMkLst>
        </pc:spChg>
        <pc:spChg chg="add mod">
          <ac:chgData name="Dr Parag D. Pawar" userId="45f730c0-1703-4ce0-909b-efb17736071d" providerId="ADAL" clId="{629D698C-9F10-422F-9730-D8DB01D503EC}" dt="2026-02-12T12:03:49.488" v="1133" actId="1076"/>
          <ac:spMkLst>
            <pc:docMk/>
            <pc:sldMk cId="2712583983" sldId="443"/>
            <ac:spMk id="24" creationId="{50DE1623-5677-70C5-F028-03C04930C1C5}"/>
          </ac:spMkLst>
        </pc:spChg>
        <pc:spChg chg="add mod">
          <ac:chgData name="Dr Parag D. Pawar" userId="45f730c0-1703-4ce0-909b-efb17736071d" providerId="ADAL" clId="{629D698C-9F10-422F-9730-D8DB01D503EC}" dt="2026-02-13T02:51:24.801" v="1613" actId="20577"/>
          <ac:spMkLst>
            <pc:docMk/>
            <pc:sldMk cId="2712583983" sldId="443"/>
            <ac:spMk id="26" creationId="{BAF539C2-1261-CE98-9156-7A8444B23875}"/>
          </ac:spMkLst>
        </pc:spChg>
        <pc:spChg chg="add mod">
          <ac:chgData name="Dr Parag D. Pawar" userId="45f730c0-1703-4ce0-909b-efb17736071d" providerId="ADAL" clId="{629D698C-9F10-422F-9730-D8DB01D503EC}" dt="2026-02-13T03:00:06.815" v="1721" actId="1076"/>
          <ac:spMkLst>
            <pc:docMk/>
            <pc:sldMk cId="2712583983" sldId="443"/>
            <ac:spMk id="27" creationId="{25D6AFD4-357C-2D9E-DB3A-E6B03B1CB9C4}"/>
          </ac:spMkLst>
        </pc:spChg>
        <pc:spChg chg="add">
          <ac:chgData name="Dr Parag D. Pawar" userId="45f730c0-1703-4ce0-909b-efb17736071d" providerId="ADAL" clId="{629D698C-9F10-422F-9730-D8DB01D503EC}" dt="2026-02-13T02:57:44.628" v="1713" actId="11529"/>
          <ac:spMkLst>
            <pc:docMk/>
            <pc:sldMk cId="2712583983" sldId="443"/>
            <ac:spMk id="28" creationId="{A56D14BF-52C1-6CA7-CA52-139E210489A5}"/>
          </ac:spMkLst>
        </pc:spChg>
        <pc:picChg chg="mod">
          <ac:chgData name="Dr Parag D. Pawar" userId="45f730c0-1703-4ce0-909b-efb17736071d" providerId="ADAL" clId="{629D698C-9F10-422F-9730-D8DB01D503EC}" dt="2026-02-12T11:28:11.542" v="1078" actId="1076"/>
          <ac:picMkLst>
            <pc:docMk/>
            <pc:sldMk cId="2712583983" sldId="443"/>
            <ac:picMk id="6" creationId="{A67EE449-37B0-B91C-E595-E993061ED573}"/>
          </ac:picMkLst>
        </pc:picChg>
        <pc:picChg chg="add mod">
          <ac:chgData name="Dr Parag D. Pawar" userId="45f730c0-1703-4ce0-909b-efb17736071d" providerId="ADAL" clId="{629D698C-9F10-422F-9730-D8DB01D503EC}" dt="2026-02-12T12:03:49.488" v="1133" actId="1076"/>
          <ac:picMkLst>
            <pc:docMk/>
            <pc:sldMk cId="2712583983" sldId="443"/>
            <ac:picMk id="25" creationId="{BCB35162-37C9-FEA7-200B-03C7774B0926}"/>
          </ac:picMkLst>
        </pc:picChg>
      </pc:sldChg>
      <pc:sldChg chg="addSp modSp mod addAnim delAnim modAnim">
        <pc:chgData name="Dr Parag D. Pawar" userId="45f730c0-1703-4ce0-909b-efb17736071d" providerId="ADAL" clId="{629D698C-9F10-422F-9730-D8DB01D503EC}" dt="2026-02-13T08:23:14.598" v="2119" actId="114"/>
        <pc:sldMkLst>
          <pc:docMk/>
          <pc:sldMk cId="1791889787" sldId="444"/>
        </pc:sldMkLst>
        <pc:spChg chg="mod">
          <ac:chgData name="Dr Parag D. Pawar" userId="45f730c0-1703-4ce0-909b-efb17736071d" providerId="ADAL" clId="{629D698C-9F10-422F-9730-D8DB01D503EC}" dt="2026-02-12T11:42:47.555" v="1120" actId="207"/>
          <ac:spMkLst>
            <pc:docMk/>
            <pc:sldMk cId="1791889787" sldId="444"/>
            <ac:spMk id="3" creationId="{C3676897-3BBF-4461-9394-3CB57253608B}"/>
          </ac:spMkLst>
        </pc:spChg>
        <pc:spChg chg="mod">
          <ac:chgData name="Dr Parag D. Pawar" userId="45f730c0-1703-4ce0-909b-efb17736071d" providerId="ADAL" clId="{629D698C-9F10-422F-9730-D8DB01D503EC}" dt="2026-02-12T11:42:02.422" v="1117" actId="1036"/>
          <ac:spMkLst>
            <pc:docMk/>
            <pc:sldMk cId="1791889787" sldId="444"/>
            <ac:spMk id="9" creationId="{2A034754-C67C-A2F1-FB4A-EAED19AA0637}"/>
          </ac:spMkLst>
        </pc:spChg>
        <pc:spChg chg="add mod">
          <ac:chgData name="Dr Parag D. Pawar" userId="45f730c0-1703-4ce0-909b-efb17736071d" providerId="ADAL" clId="{629D698C-9F10-422F-9730-D8DB01D503EC}" dt="2026-02-12T11:41:54.798" v="1099" actId="1076"/>
          <ac:spMkLst>
            <pc:docMk/>
            <pc:sldMk cId="1791889787" sldId="444"/>
            <ac:spMk id="12" creationId="{AD91F8F3-E919-11C0-7B19-7526403CDD4C}"/>
          </ac:spMkLst>
        </pc:spChg>
        <pc:spChg chg="add mod">
          <ac:chgData name="Dr Parag D. Pawar" userId="45f730c0-1703-4ce0-909b-efb17736071d" providerId="ADAL" clId="{629D698C-9F10-422F-9730-D8DB01D503EC}" dt="2026-02-13T08:23:14.598" v="2119" actId="114"/>
          <ac:spMkLst>
            <pc:docMk/>
            <pc:sldMk cId="1791889787" sldId="444"/>
            <ac:spMk id="15" creationId="{6A5485CB-86BF-491F-E693-54B2576659F7}"/>
          </ac:spMkLst>
        </pc:spChg>
        <pc:spChg chg="add mod">
          <ac:chgData name="Dr Parag D. Pawar" userId="45f730c0-1703-4ce0-909b-efb17736071d" providerId="ADAL" clId="{629D698C-9F10-422F-9730-D8DB01D503EC}" dt="2026-02-13T03:20:28.143" v="1817" actId="14100"/>
          <ac:spMkLst>
            <pc:docMk/>
            <pc:sldMk cId="1791889787" sldId="444"/>
            <ac:spMk id="19" creationId="{801D39A1-54E9-7B58-3096-3ED611F7DD66}"/>
          </ac:spMkLst>
        </pc:spChg>
        <pc:spChg chg="mod">
          <ac:chgData name="Dr Parag D. Pawar" userId="45f730c0-1703-4ce0-909b-efb17736071d" providerId="ADAL" clId="{629D698C-9F10-422F-9730-D8DB01D503EC}" dt="2026-02-12T11:41:54.798" v="1099" actId="1076"/>
          <ac:spMkLst>
            <pc:docMk/>
            <pc:sldMk cId="1791889787" sldId="444"/>
            <ac:spMk id="57" creationId="{3C9C27A3-ADE3-EB02-F5EF-145D55CD5B31}"/>
          </ac:spMkLst>
        </pc:spChg>
        <pc:spChg chg="mod">
          <ac:chgData name="Dr Parag D. Pawar" userId="45f730c0-1703-4ce0-909b-efb17736071d" providerId="ADAL" clId="{629D698C-9F10-422F-9730-D8DB01D503EC}" dt="2026-02-12T11:42:02.422" v="1117" actId="1036"/>
          <ac:spMkLst>
            <pc:docMk/>
            <pc:sldMk cId="1791889787" sldId="444"/>
            <ac:spMk id="97" creationId="{74440827-7BE6-0CEE-A233-B5B2517A0682}"/>
          </ac:spMkLst>
        </pc:spChg>
        <pc:grpChg chg="mod">
          <ac:chgData name="Dr Parag D. Pawar" userId="45f730c0-1703-4ce0-909b-efb17736071d" providerId="ADAL" clId="{629D698C-9F10-422F-9730-D8DB01D503EC}" dt="2026-02-12T11:42:02.422" v="1117" actId="1036"/>
          <ac:grpSpMkLst>
            <pc:docMk/>
            <pc:sldMk cId="1791889787" sldId="444"/>
            <ac:grpSpMk id="85" creationId="{668EC83D-90D2-3B03-73C4-8C74F970F61C}"/>
          </ac:grpSpMkLst>
        </pc:grpChg>
        <pc:grpChg chg="mod">
          <ac:chgData name="Dr Parag D. Pawar" userId="45f730c0-1703-4ce0-909b-efb17736071d" providerId="ADAL" clId="{629D698C-9F10-422F-9730-D8DB01D503EC}" dt="2026-02-12T11:42:02.422" v="1117" actId="1036"/>
          <ac:grpSpMkLst>
            <pc:docMk/>
            <pc:sldMk cId="1791889787" sldId="444"/>
            <ac:grpSpMk id="87" creationId="{7AC60661-3A31-1B0A-DCAF-CE15B5A49C8D}"/>
          </ac:grpSpMkLst>
        </pc:grpChg>
        <pc:grpChg chg="mod">
          <ac:chgData name="Dr Parag D. Pawar" userId="45f730c0-1703-4ce0-909b-efb17736071d" providerId="ADAL" clId="{629D698C-9F10-422F-9730-D8DB01D503EC}" dt="2026-02-12T11:42:02.422" v="1117" actId="1036"/>
          <ac:grpSpMkLst>
            <pc:docMk/>
            <pc:sldMk cId="1791889787" sldId="444"/>
            <ac:grpSpMk id="96" creationId="{16ECC1FC-24B8-BE0D-32DA-4345E99772B8}"/>
          </ac:grpSpMkLst>
        </pc:grpChg>
        <pc:picChg chg="add mod">
          <ac:chgData name="Dr Parag D. Pawar" userId="45f730c0-1703-4ce0-909b-efb17736071d" providerId="ADAL" clId="{629D698C-9F10-422F-9730-D8DB01D503EC}" dt="2026-02-13T03:20:59.550" v="1824" actId="1076"/>
          <ac:picMkLst>
            <pc:docMk/>
            <pc:sldMk cId="1791889787" sldId="444"/>
            <ac:picMk id="22" creationId="{EC73E2C8-A58D-8D6D-32D0-9C5A327555B4}"/>
          </ac:picMkLst>
        </pc:picChg>
        <pc:cxnChg chg="add mod">
          <ac:chgData name="Dr Parag D. Pawar" userId="45f730c0-1703-4ce0-909b-efb17736071d" providerId="ADAL" clId="{629D698C-9F10-422F-9730-D8DB01D503EC}" dt="2026-02-13T03:19:39.464" v="1795" actId="692"/>
          <ac:cxnSpMkLst>
            <pc:docMk/>
            <pc:sldMk cId="1791889787" sldId="444"/>
            <ac:cxnSpMk id="17" creationId="{23C01AED-3744-EE2D-4AA9-D1DD5DBFA0AA}"/>
          </ac:cxnSpMkLst>
        </pc:cxnChg>
      </pc:sldChg>
      <pc:sldChg chg="del">
        <pc:chgData name="Dr Parag D. Pawar" userId="45f730c0-1703-4ce0-909b-efb17736071d" providerId="ADAL" clId="{629D698C-9F10-422F-9730-D8DB01D503EC}" dt="2026-02-12T12:13:41.303" v="1153" actId="2696"/>
        <pc:sldMkLst>
          <pc:docMk/>
          <pc:sldMk cId="714121666" sldId="445"/>
        </pc:sldMkLst>
      </pc:sldChg>
      <pc:sldChg chg="del">
        <pc:chgData name="Dr Parag D. Pawar" userId="45f730c0-1703-4ce0-909b-efb17736071d" providerId="ADAL" clId="{629D698C-9F10-422F-9730-D8DB01D503EC}" dt="2026-02-12T12:13:41.303" v="1153" actId="2696"/>
        <pc:sldMkLst>
          <pc:docMk/>
          <pc:sldMk cId="2278952718" sldId="447"/>
        </pc:sldMkLst>
      </pc:sldChg>
      <pc:sldChg chg="del">
        <pc:chgData name="Dr Parag D. Pawar" userId="45f730c0-1703-4ce0-909b-efb17736071d" providerId="ADAL" clId="{629D698C-9F10-422F-9730-D8DB01D503EC}" dt="2026-02-12T12:13:41.303" v="1153" actId="2696"/>
        <pc:sldMkLst>
          <pc:docMk/>
          <pc:sldMk cId="4072793891" sldId="448"/>
        </pc:sldMkLst>
      </pc:sldChg>
      <pc:sldChg chg="modSp del mod">
        <pc:chgData name="Dr Parag D. Pawar" userId="45f730c0-1703-4ce0-909b-efb17736071d" providerId="ADAL" clId="{629D698C-9F10-422F-9730-D8DB01D503EC}" dt="2026-02-12T12:13:41.303" v="1153" actId="2696"/>
        <pc:sldMkLst>
          <pc:docMk/>
          <pc:sldMk cId="1431549539" sldId="449"/>
        </pc:sldMkLst>
        <pc:spChg chg="mod">
          <ac:chgData name="Dr Parag D. Pawar" userId="45f730c0-1703-4ce0-909b-efb17736071d" providerId="ADAL" clId="{629D698C-9F10-422F-9730-D8DB01D503EC}" dt="2026-02-12T11:59:11.912" v="1129" actId="13822"/>
          <ac:spMkLst>
            <pc:docMk/>
            <pc:sldMk cId="1431549539" sldId="449"/>
            <ac:spMk id="5" creationId="{818E08AA-37F4-2C01-F63A-EA919B698C9E}"/>
          </ac:spMkLst>
        </pc:spChg>
      </pc:sldChg>
      <pc:sldChg chg="modSp del mod">
        <pc:chgData name="Dr Parag D. Pawar" userId="45f730c0-1703-4ce0-909b-efb17736071d" providerId="ADAL" clId="{629D698C-9F10-422F-9730-D8DB01D503EC}" dt="2026-02-12T12:13:41.303" v="1153" actId="2696"/>
        <pc:sldMkLst>
          <pc:docMk/>
          <pc:sldMk cId="3807254732" sldId="450"/>
        </pc:sldMkLst>
        <pc:spChg chg="mod">
          <ac:chgData name="Dr Parag D. Pawar" userId="45f730c0-1703-4ce0-909b-efb17736071d" providerId="ADAL" clId="{629D698C-9F10-422F-9730-D8DB01D503EC}" dt="2026-02-12T11:59:16.517" v="1130" actId="13822"/>
          <ac:spMkLst>
            <pc:docMk/>
            <pc:sldMk cId="3807254732" sldId="450"/>
            <ac:spMk id="13" creationId="{7B8A5323-DA27-DC0D-AFA3-EDCAA2E6EE16}"/>
          </ac:spMkLst>
        </pc:spChg>
      </pc:sldChg>
      <pc:sldChg chg="modSp del mod">
        <pc:chgData name="Dr Parag D. Pawar" userId="45f730c0-1703-4ce0-909b-efb17736071d" providerId="ADAL" clId="{629D698C-9F10-422F-9730-D8DB01D503EC}" dt="2026-02-12T12:13:41.303" v="1153" actId="2696"/>
        <pc:sldMkLst>
          <pc:docMk/>
          <pc:sldMk cId="4193772546" sldId="451"/>
        </pc:sldMkLst>
        <pc:spChg chg="mod">
          <ac:chgData name="Dr Parag D. Pawar" userId="45f730c0-1703-4ce0-909b-efb17736071d" providerId="ADAL" clId="{629D698C-9F10-422F-9730-D8DB01D503EC}" dt="2026-02-12T11:59:19.410" v="1131" actId="13822"/>
          <ac:spMkLst>
            <pc:docMk/>
            <pc:sldMk cId="4193772546" sldId="451"/>
            <ac:spMk id="10" creationId="{A1F3D509-46C3-2089-0C3E-FD93670AED74}"/>
          </ac:spMkLst>
        </pc:spChg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4400593" sldId="452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482307864" sldId="453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857017948" sldId="454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2601719611" sldId="455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436493987" sldId="456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688750972" sldId="457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678324713" sldId="458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4027866080" sldId="459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214149708" sldId="460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360133119" sldId="461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4051372710" sldId="462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006617908" sldId="463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548471847" sldId="464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112902956" sldId="465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2940561429" sldId="466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582654273" sldId="467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406869669" sldId="468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895383736" sldId="469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2966985108" sldId="470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150169953" sldId="471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885899036" sldId="472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737438601" sldId="473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575126292" sldId="474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574745799" sldId="475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101949553" sldId="476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4248666426" sldId="477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69607348" sldId="478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227124089" sldId="479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3861337790" sldId="480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189844206" sldId="481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1158501747" sldId="482"/>
        </pc:sldMkLst>
      </pc:sldChg>
      <pc:sldChg chg="del">
        <pc:chgData name="Dr Parag D. Pawar" userId="45f730c0-1703-4ce0-909b-efb17736071d" providerId="ADAL" clId="{629D698C-9F10-422F-9730-D8DB01D503EC}" dt="2026-02-13T11:54:22.088" v="2120" actId="47"/>
        <pc:sldMkLst>
          <pc:docMk/>
          <pc:sldMk cId="2074394669" sldId="483"/>
        </pc:sldMkLst>
      </pc:sldChg>
      <pc:sldChg chg="addSp delSp modSp del mod delAnim">
        <pc:chgData name="Dr Parag D. Pawar" userId="45f730c0-1703-4ce0-909b-efb17736071d" providerId="ADAL" clId="{629D698C-9F10-422F-9730-D8DB01D503EC}" dt="2026-02-12T22:43:22.313" v="1235" actId="47"/>
        <pc:sldMkLst>
          <pc:docMk/>
          <pc:sldMk cId="68597643" sldId="484"/>
        </pc:sldMkLst>
        <pc:spChg chg="del">
          <ac:chgData name="Dr Parag D. Pawar" userId="45f730c0-1703-4ce0-909b-efb17736071d" providerId="ADAL" clId="{629D698C-9F10-422F-9730-D8DB01D503EC}" dt="2026-02-12T22:43:12.258" v="1233" actId="478"/>
          <ac:spMkLst>
            <pc:docMk/>
            <pc:sldMk cId="68597643" sldId="484"/>
            <ac:spMk id="2" creationId="{C7AEC8A9-1D89-4BD6-994E-667866952191}"/>
          </ac:spMkLst>
        </pc:spChg>
        <pc:spChg chg="add mod">
          <ac:chgData name="Dr Parag D. Pawar" userId="45f730c0-1703-4ce0-909b-efb17736071d" providerId="ADAL" clId="{629D698C-9F10-422F-9730-D8DB01D503EC}" dt="2026-02-12T22:39:51.909" v="1227" actId="1076"/>
          <ac:spMkLst>
            <pc:docMk/>
            <pc:sldMk cId="68597643" sldId="484"/>
            <ac:spMk id="3" creationId="{787BAF7E-42CC-5E3F-5AC6-B88AA97277BE}"/>
          </ac:spMkLst>
        </pc:spChg>
        <pc:spChg chg="del">
          <ac:chgData name="Dr Parag D. Pawar" userId="45f730c0-1703-4ce0-909b-efb17736071d" providerId="ADAL" clId="{629D698C-9F10-422F-9730-D8DB01D503EC}" dt="2026-02-12T22:43:08.205" v="1232" actId="478"/>
          <ac:spMkLst>
            <pc:docMk/>
            <pc:sldMk cId="68597643" sldId="484"/>
            <ac:spMk id="17" creationId="{2351C9DB-5E68-2B83-84CE-7D017F37BAFC}"/>
          </ac:spMkLst>
        </pc:spChg>
        <pc:spChg chg="del">
          <ac:chgData name="Dr Parag D. Pawar" userId="45f730c0-1703-4ce0-909b-efb17736071d" providerId="ADAL" clId="{629D698C-9F10-422F-9730-D8DB01D503EC}" dt="2026-02-12T22:43:03.967" v="1231" actId="478"/>
          <ac:spMkLst>
            <pc:docMk/>
            <pc:sldMk cId="68597643" sldId="484"/>
            <ac:spMk id="19" creationId="{53413389-5CF9-D0D4-70D4-33511A437221}"/>
          </ac:spMkLst>
        </pc:spChg>
        <pc:spChg chg="del">
          <ac:chgData name="Dr Parag D. Pawar" userId="45f730c0-1703-4ce0-909b-efb17736071d" providerId="ADAL" clId="{629D698C-9F10-422F-9730-D8DB01D503EC}" dt="2026-02-12T22:43:14.692" v="1234" actId="478"/>
          <ac:spMkLst>
            <pc:docMk/>
            <pc:sldMk cId="68597643" sldId="484"/>
            <ac:spMk id="20" creationId="{DB94F3F0-24E2-A17D-56C9-C735CCFF9D4A}"/>
          </ac:spMkLst>
        </pc:spChg>
        <pc:grpChg chg="del">
          <ac:chgData name="Dr Parag D. Pawar" userId="45f730c0-1703-4ce0-909b-efb17736071d" providerId="ADAL" clId="{629D698C-9F10-422F-9730-D8DB01D503EC}" dt="2026-02-12T22:43:01.231" v="1230" actId="478"/>
          <ac:grpSpMkLst>
            <pc:docMk/>
            <pc:sldMk cId="68597643" sldId="484"/>
            <ac:grpSpMk id="32" creationId="{41197762-F850-942D-F35E-A7310A8183AE}"/>
          </ac:grpSpMkLst>
        </pc:grpChg>
        <pc:grpChg chg="del">
          <ac:chgData name="Dr Parag D. Pawar" userId="45f730c0-1703-4ce0-909b-efb17736071d" providerId="ADAL" clId="{629D698C-9F10-422F-9730-D8DB01D503EC}" dt="2026-02-12T22:42:58" v="1229" actId="478"/>
          <ac:grpSpMkLst>
            <pc:docMk/>
            <pc:sldMk cId="68597643" sldId="484"/>
            <ac:grpSpMk id="42" creationId="{9130F237-7231-3271-85E3-EF7697370401}"/>
          </ac:grpSpMkLst>
        </pc:grpChg>
      </pc:sldChg>
      <pc:sldChg chg="add del">
        <pc:chgData name="Dr Parag D. Pawar" userId="45f730c0-1703-4ce0-909b-efb17736071d" providerId="ADAL" clId="{629D698C-9F10-422F-9730-D8DB01D503EC}" dt="2026-02-12T11:42:25.343" v="1118" actId="47"/>
        <pc:sldMkLst>
          <pc:docMk/>
          <pc:sldMk cId="2814635973" sldId="485"/>
        </pc:sldMkLst>
      </pc:sldChg>
      <pc:sldChg chg="addSp delSp modSp add mod addAnim delAnim modAnim">
        <pc:chgData name="Dr Parag D. Pawar" userId="45f730c0-1703-4ce0-909b-efb17736071d" providerId="ADAL" clId="{629D698C-9F10-422F-9730-D8DB01D503EC}" dt="2026-02-13T08:00:02.342" v="2097" actId="1076"/>
        <pc:sldMkLst>
          <pc:docMk/>
          <pc:sldMk cId="3540629864" sldId="485"/>
        </pc:sldMkLst>
        <pc:spChg chg="del">
          <ac:chgData name="Dr Parag D. Pawar" userId="45f730c0-1703-4ce0-909b-efb17736071d" providerId="ADAL" clId="{629D698C-9F10-422F-9730-D8DB01D503EC}" dt="2026-02-12T22:43:50.390" v="1237" actId="478"/>
          <ac:spMkLst>
            <pc:docMk/>
            <pc:sldMk cId="3540629864" sldId="485"/>
            <ac:spMk id="2" creationId="{4B8B79AE-4871-D85B-91E4-20BBDF224C1E}"/>
          </ac:spMkLst>
        </pc:spChg>
        <pc:spChg chg="add mod">
          <ac:chgData name="Dr Parag D. Pawar" userId="45f730c0-1703-4ce0-909b-efb17736071d" providerId="ADAL" clId="{629D698C-9F10-422F-9730-D8DB01D503EC}" dt="2026-02-12T22:44:31.323" v="1251"/>
          <ac:spMkLst>
            <pc:docMk/>
            <pc:sldMk cId="3540629864" sldId="485"/>
            <ac:spMk id="7" creationId="{93A60968-82AE-4B90-D80E-FADE66C26608}"/>
          </ac:spMkLst>
        </pc:spChg>
        <pc:spChg chg="add mod">
          <ac:chgData name="Dr Parag D. Pawar" userId="45f730c0-1703-4ce0-909b-efb17736071d" providerId="ADAL" clId="{629D698C-9F10-422F-9730-D8DB01D503EC}" dt="2026-02-12T22:44:31.323" v="1251"/>
          <ac:spMkLst>
            <pc:docMk/>
            <pc:sldMk cId="3540629864" sldId="485"/>
            <ac:spMk id="8" creationId="{3108E12C-E1B5-B402-65B7-6F4BEE7AB92A}"/>
          </ac:spMkLst>
        </pc:spChg>
        <pc:spChg chg="add mod">
          <ac:chgData name="Dr Parag D. Pawar" userId="45f730c0-1703-4ce0-909b-efb17736071d" providerId="ADAL" clId="{629D698C-9F10-422F-9730-D8DB01D503EC}" dt="2026-02-12T22:44:31.323" v="1251"/>
          <ac:spMkLst>
            <pc:docMk/>
            <pc:sldMk cId="3540629864" sldId="485"/>
            <ac:spMk id="9" creationId="{498AE617-CDBC-5C92-4AD4-A97716810F5A}"/>
          </ac:spMkLst>
        </pc:spChg>
        <pc:spChg chg="add mod">
          <ac:chgData name="Dr Parag D. Pawar" userId="45f730c0-1703-4ce0-909b-efb17736071d" providerId="ADAL" clId="{629D698C-9F10-422F-9730-D8DB01D503EC}" dt="2026-02-12T22:44:31.323" v="1251"/>
          <ac:spMkLst>
            <pc:docMk/>
            <pc:sldMk cId="3540629864" sldId="485"/>
            <ac:spMk id="11" creationId="{1B2A8FAD-22C2-06C2-98A5-C0D09F434BD3}"/>
          </ac:spMkLst>
        </pc:spChg>
        <pc:spChg chg="add mod">
          <ac:chgData name="Dr Parag D. Pawar" userId="45f730c0-1703-4ce0-909b-efb17736071d" providerId="ADAL" clId="{629D698C-9F10-422F-9730-D8DB01D503EC}" dt="2026-02-13T08:00:02.342" v="2097" actId="1076"/>
          <ac:spMkLst>
            <pc:docMk/>
            <pc:sldMk cId="3540629864" sldId="485"/>
            <ac:spMk id="12" creationId="{539E49D3-689E-CD67-346A-83771483B098}"/>
          </ac:spMkLst>
        </pc:spChg>
        <pc:spChg chg="add mod">
          <ac:chgData name="Dr Parag D. Pawar" userId="45f730c0-1703-4ce0-909b-efb17736071d" providerId="ADAL" clId="{629D698C-9F10-422F-9730-D8DB01D503EC}" dt="2026-02-13T07:59:48.789" v="2092" actId="1076"/>
          <ac:spMkLst>
            <pc:docMk/>
            <pc:sldMk cId="3540629864" sldId="485"/>
            <ac:spMk id="13" creationId="{3F3E3C60-0DD2-8294-E912-7E6D8DFA7415}"/>
          </ac:spMkLst>
        </pc:spChg>
        <pc:spChg chg="del">
          <ac:chgData name="Dr Parag D. Pawar" userId="45f730c0-1703-4ce0-909b-efb17736071d" providerId="ADAL" clId="{629D698C-9F10-422F-9730-D8DB01D503EC}" dt="2026-02-12T22:43:51.187" v="1238" actId="478"/>
          <ac:spMkLst>
            <pc:docMk/>
            <pc:sldMk cId="3540629864" sldId="485"/>
            <ac:spMk id="17" creationId="{C664FE93-3A42-E918-61A5-8D064A695C95}"/>
          </ac:spMkLst>
        </pc:spChg>
        <pc:spChg chg="del">
          <ac:chgData name="Dr Parag D. Pawar" userId="45f730c0-1703-4ce0-909b-efb17736071d" providerId="ADAL" clId="{629D698C-9F10-422F-9730-D8DB01D503EC}" dt="2026-02-12T22:43:51.823" v="1239" actId="478"/>
          <ac:spMkLst>
            <pc:docMk/>
            <pc:sldMk cId="3540629864" sldId="485"/>
            <ac:spMk id="19" creationId="{8A5C2CD8-E918-E075-9E45-092E089AA81A}"/>
          </ac:spMkLst>
        </pc:spChg>
        <pc:spChg chg="del">
          <ac:chgData name="Dr Parag D. Pawar" userId="45f730c0-1703-4ce0-909b-efb17736071d" providerId="ADAL" clId="{629D698C-9F10-422F-9730-D8DB01D503EC}" dt="2026-02-12T22:43:52.523" v="1240" actId="478"/>
          <ac:spMkLst>
            <pc:docMk/>
            <pc:sldMk cId="3540629864" sldId="485"/>
            <ac:spMk id="20" creationId="{5C9A08EE-4044-FA3C-C8DC-3888F4A752BC}"/>
          </ac:spMkLst>
        </pc:spChg>
        <pc:spChg chg="mod">
          <ac:chgData name="Dr Parag D. Pawar" userId="45f730c0-1703-4ce0-909b-efb17736071d" providerId="ADAL" clId="{629D698C-9F10-422F-9730-D8DB01D503EC}" dt="2026-02-12T22:46:26.121" v="1272" actId="20577"/>
          <ac:spMkLst>
            <pc:docMk/>
            <pc:sldMk cId="3540629864" sldId="485"/>
            <ac:spMk id="27" creationId="{F45F28E8-00BD-22A9-EAC5-7E8838B9DE4B}"/>
          </ac:spMkLst>
        </pc:spChg>
        <pc:graphicFrameChg chg="mod">
          <ac:chgData name="Dr Parag D. Pawar" userId="45f730c0-1703-4ce0-909b-efb17736071d" providerId="ADAL" clId="{629D698C-9F10-422F-9730-D8DB01D503EC}" dt="2026-02-12T22:44:22.958" v="1250" actId="20577"/>
          <ac:graphicFrameMkLst>
            <pc:docMk/>
            <pc:sldMk cId="3540629864" sldId="485"/>
            <ac:graphicFrameMk id="16" creationId="{ED332B5D-1AD0-B215-73B3-34EE5679282A}"/>
          </ac:graphicFrameMkLst>
        </pc:graphicFrameChg>
        <pc:picChg chg="mod">
          <ac:chgData name="Dr Parag D. Pawar" userId="45f730c0-1703-4ce0-909b-efb17736071d" providerId="ADAL" clId="{629D698C-9F10-422F-9730-D8DB01D503EC}" dt="2026-02-13T07:59:55.388" v="2096" actId="1076"/>
          <ac:picMkLst>
            <pc:docMk/>
            <pc:sldMk cId="3540629864" sldId="485"/>
            <ac:picMk id="6" creationId="{F41C0561-3D35-C359-9270-E38E67AF5E28}"/>
          </ac:picMkLst>
        </pc:picChg>
      </pc:sldChg>
      <pc:sldChg chg="add del">
        <pc:chgData name="Dr Parag D. Pawar" userId="45f730c0-1703-4ce0-909b-efb17736071d" providerId="ADAL" clId="{629D698C-9F10-422F-9730-D8DB01D503EC}" dt="2026-02-12T22:46:41.902" v="1273" actId="47"/>
        <pc:sldMkLst>
          <pc:docMk/>
          <pc:sldMk cId="2294327017" sldId="486"/>
        </pc:sldMkLst>
      </pc:sldChg>
    </pc:docChg>
  </pc:docChgLst>
  <pc:docChgLst>
    <pc:chgData name="Dr Parag D. Pawar" userId="45f730c0-1703-4ce0-909b-efb17736071d" providerId="ADAL" clId="{CD4D9D87-25C2-47DB-AE56-A86177B2B98E}"/>
    <pc:docChg chg="undo custSel addSld delSld modSld sldOrd">
      <pc:chgData name="Dr Parag D. Pawar" userId="45f730c0-1703-4ce0-909b-efb17736071d" providerId="ADAL" clId="{CD4D9D87-25C2-47DB-AE56-A86177B2B98E}" dt="2026-02-12T04:00:04.002" v="613" actId="207"/>
      <pc:docMkLst>
        <pc:docMk/>
      </pc:docMkLst>
      <pc:sldChg chg="modSp mod">
        <pc:chgData name="Dr Parag D. Pawar" userId="45f730c0-1703-4ce0-909b-efb17736071d" providerId="ADAL" clId="{CD4D9D87-25C2-47DB-AE56-A86177B2B98E}" dt="2026-02-11T13:30:18.575" v="314" actId="20577"/>
        <pc:sldMkLst>
          <pc:docMk/>
          <pc:sldMk cId="1038128577" sldId="322"/>
        </pc:sldMkLst>
        <pc:spChg chg="mod">
          <ac:chgData name="Dr Parag D. Pawar" userId="45f730c0-1703-4ce0-909b-efb17736071d" providerId="ADAL" clId="{CD4D9D87-25C2-47DB-AE56-A86177B2B98E}" dt="2026-02-08T03:32:06.057" v="2" actId="207"/>
          <ac:spMkLst>
            <pc:docMk/>
            <pc:sldMk cId="1038128577" sldId="322"/>
            <ac:spMk id="2" creationId="{F5E4D5DF-D1E3-EABD-8CCA-0CF1DEB779BB}"/>
          </ac:spMkLst>
        </pc:spChg>
        <pc:spChg chg="mod">
          <ac:chgData name="Dr Parag D. Pawar" userId="45f730c0-1703-4ce0-909b-efb17736071d" providerId="ADAL" clId="{CD4D9D87-25C2-47DB-AE56-A86177B2B98E}" dt="2026-02-11T13:30:18.575" v="314" actId="20577"/>
          <ac:spMkLst>
            <pc:docMk/>
            <pc:sldMk cId="1038128577" sldId="322"/>
            <ac:spMk id="3" creationId="{EA980AE8-446A-7BD7-83E9-2CCE277ADDC4}"/>
          </ac:spMkLst>
        </pc:spChg>
      </pc:sldChg>
      <pc:sldChg chg="addSp modSp mod modAnim">
        <pc:chgData name="Dr Parag D. Pawar" userId="45f730c0-1703-4ce0-909b-efb17736071d" providerId="ADAL" clId="{CD4D9D87-25C2-47DB-AE56-A86177B2B98E}" dt="2026-02-09T03:50:05.568" v="301"/>
        <pc:sldMkLst>
          <pc:docMk/>
          <pc:sldMk cId="2523209017" sldId="342"/>
        </pc:sldMkLst>
        <pc:spChg chg="add mod">
          <ac:chgData name="Dr Parag D. Pawar" userId="45f730c0-1703-4ce0-909b-efb17736071d" providerId="ADAL" clId="{CD4D9D87-25C2-47DB-AE56-A86177B2B98E}" dt="2026-02-09T03:50:01.714" v="298" actId="164"/>
          <ac:spMkLst>
            <pc:docMk/>
            <pc:sldMk cId="2523209017" sldId="342"/>
            <ac:spMk id="3" creationId="{687EC9F9-B28F-AFE5-9174-78A9612DF632}"/>
          </ac:spMkLst>
        </pc:spChg>
        <pc:spChg chg="mod">
          <ac:chgData name="Dr Parag D. Pawar" userId="45f730c0-1703-4ce0-909b-efb17736071d" providerId="ADAL" clId="{CD4D9D87-25C2-47DB-AE56-A86177B2B98E}" dt="2026-02-09T03:48:10.873" v="275" actId="207"/>
          <ac:spMkLst>
            <pc:docMk/>
            <pc:sldMk cId="2523209017" sldId="342"/>
            <ac:spMk id="7" creationId="{CEEBEFAD-A1AC-F10E-B251-E02D90733994}"/>
          </ac:spMkLst>
        </pc:spChg>
        <pc:spChg chg="mod">
          <ac:chgData name="Dr Parag D. Pawar" userId="45f730c0-1703-4ce0-909b-efb17736071d" providerId="ADAL" clId="{CD4D9D87-25C2-47DB-AE56-A86177B2B98E}" dt="2026-02-09T03:48:29.715" v="279" actId="207"/>
          <ac:spMkLst>
            <pc:docMk/>
            <pc:sldMk cId="2523209017" sldId="342"/>
            <ac:spMk id="8" creationId="{246966E8-B173-FA50-1844-601476EA54B4}"/>
          </ac:spMkLst>
        </pc:spChg>
        <pc:spChg chg="mod">
          <ac:chgData name="Dr Parag D. Pawar" userId="45f730c0-1703-4ce0-909b-efb17736071d" providerId="ADAL" clId="{CD4D9D87-25C2-47DB-AE56-A86177B2B98E}" dt="2026-02-09T03:49:09.218" v="288" actId="207"/>
          <ac:spMkLst>
            <pc:docMk/>
            <pc:sldMk cId="2523209017" sldId="342"/>
            <ac:spMk id="12" creationId="{CF280578-2380-2D72-968C-B1887FEB5BA1}"/>
          </ac:spMkLst>
        </pc:spChg>
        <pc:spChg chg="mod">
          <ac:chgData name="Dr Parag D. Pawar" userId="45f730c0-1703-4ce0-909b-efb17736071d" providerId="ADAL" clId="{CD4D9D87-25C2-47DB-AE56-A86177B2B98E}" dt="2026-02-09T03:47:47.922" v="268" actId="14100"/>
          <ac:spMkLst>
            <pc:docMk/>
            <pc:sldMk cId="2523209017" sldId="342"/>
            <ac:spMk id="14" creationId="{C1434453-B053-E6B3-1545-D6054925448F}"/>
          </ac:spMkLst>
        </pc:spChg>
        <pc:spChg chg="mod">
          <ac:chgData name="Dr Parag D. Pawar" userId="45f730c0-1703-4ce0-909b-efb17736071d" providerId="ADAL" clId="{CD4D9D87-25C2-47DB-AE56-A86177B2B98E}" dt="2026-02-09T03:49:11.159" v="289" actId="207"/>
          <ac:spMkLst>
            <pc:docMk/>
            <pc:sldMk cId="2523209017" sldId="342"/>
            <ac:spMk id="20" creationId="{D3A352D2-3063-3CB4-D46B-3481D450E7AD}"/>
          </ac:spMkLst>
        </pc:spChg>
        <pc:spChg chg="mod">
          <ac:chgData name="Dr Parag D. Pawar" userId="45f730c0-1703-4ce0-909b-efb17736071d" providerId="ADAL" clId="{CD4D9D87-25C2-47DB-AE56-A86177B2B98E}" dt="2026-02-09T03:49:28.689" v="294" actId="1076"/>
          <ac:spMkLst>
            <pc:docMk/>
            <pc:sldMk cId="2523209017" sldId="342"/>
            <ac:spMk id="22" creationId="{FC949CE8-F198-8154-360D-9B6CA04C4A4A}"/>
          </ac:spMkLst>
        </pc:spChg>
        <pc:spChg chg="mod">
          <ac:chgData name="Dr Parag D. Pawar" userId="45f730c0-1703-4ce0-909b-efb17736071d" providerId="ADAL" clId="{CD4D9D87-25C2-47DB-AE56-A86177B2B98E}" dt="2026-02-09T03:48:24.855" v="278" actId="207"/>
          <ac:spMkLst>
            <pc:docMk/>
            <pc:sldMk cId="2523209017" sldId="342"/>
            <ac:spMk id="32" creationId="{D306C1A5-68A2-AAF6-C39D-59AC36F56460}"/>
          </ac:spMkLst>
        </pc:spChg>
        <pc:spChg chg="mod">
          <ac:chgData name="Dr Parag D. Pawar" userId="45f730c0-1703-4ce0-909b-efb17736071d" providerId="ADAL" clId="{CD4D9D87-25C2-47DB-AE56-A86177B2B98E}" dt="2026-02-09T03:49:48.290" v="297" actId="207"/>
          <ac:spMkLst>
            <pc:docMk/>
            <pc:sldMk cId="2523209017" sldId="342"/>
            <ac:spMk id="33" creationId="{E8C86D0F-7D34-400D-A2DA-1ECC90E23B0A}"/>
          </ac:spMkLst>
        </pc:spChg>
        <pc:spChg chg="mod">
          <ac:chgData name="Dr Parag D. Pawar" userId="45f730c0-1703-4ce0-909b-efb17736071d" providerId="ADAL" clId="{CD4D9D87-25C2-47DB-AE56-A86177B2B98E}" dt="2026-02-09T03:48:14.849" v="276" actId="207"/>
          <ac:spMkLst>
            <pc:docMk/>
            <pc:sldMk cId="2523209017" sldId="342"/>
            <ac:spMk id="37" creationId="{5C35F767-7787-5864-A768-BF3C2B8BF60E}"/>
          </ac:spMkLst>
        </pc:spChg>
        <pc:spChg chg="mod">
          <ac:chgData name="Dr Parag D. Pawar" userId="45f730c0-1703-4ce0-909b-efb17736071d" providerId="ADAL" clId="{CD4D9D87-25C2-47DB-AE56-A86177B2B98E}" dt="2026-02-09T03:48:58.486" v="287" actId="207"/>
          <ac:spMkLst>
            <pc:docMk/>
            <pc:sldMk cId="2523209017" sldId="342"/>
            <ac:spMk id="39" creationId="{6CF85493-4BE8-FA8C-04E6-7096D8BDC34B}"/>
          </ac:spMkLst>
        </pc:spChg>
        <pc:grpChg chg="add mod">
          <ac:chgData name="Dr Parag D. Pawar" userId="45f730c0-1703-4ce0-909b-efb17736071d" providerId="ADAL" clId="{CD4D9D87-25C2-47DB-AE56-A86177B2B98E}" dt="2026-02-09T03:50:01.714" v="298" actId="164"/>
          <ac:grpSpMkLst>
            <pc:docMk/>
            <pc:sldMk cId="2523209017" sldId="342"/>
            <ac:grpSpMk id="4" creationId="{ED94E28E-7E6F-D1D2-FECF-AB403478124D}"/>
          </ac:grpSpMkLst>
        </pc:grpChg>
        <pc:grpChg chg="mod">
          <ac:chgData name="Dr Parag D. Pawar" userId="45f730c0-1703-4ce0-909b-efb17736071d" providerId="ADAL" clId="{CD4D9D87-25C2-47DB-AE56-A86177B2B98E}" dt="2026-02-09T03:48:06.689" v="274" actId="255"/>
          <ac:grpSpMkLst>
            <pc:docMk/>
            <pc:sldMk cId="2523209017" sldId="342"/>
            <ac:grpSpMk id="34" creationId="{1035C705-455A-6893-5931-889677883FB2}"/>
          </ac:grpSpMkLst>
        </pc:grpChg>
        <pc:grpChg chg="mod">
          <ac:chgData name="Dr Parag D. Pawar" userId="45f730c0-1703-4ce0-909b-efb17736071d" providerId="ADAL" clId="{CD4D9D87-25C2-47DB-AE56-A86177B2B98E}" dt="2026-02-09T03:50:01.714" v="298" actId="164"/>
          <ac:grpSpMkLst>
            <pc:docMk/>
            <pc:sldMk cId="2523209017" sldId="342"/>
            <ac:grpSpMk id="36" creationId="{C3CA6706-AA04-8B68-163F-4627FF8ABA17}"/>
          </ac:grpSpMkLst>
        </pc:grpChg>
      </pc:sldChg>
      <pc:sldChg chg="modSp del">
        <pc:chgData name="Dr Parag D. Pawar" userId="45f730c0-1703-4ce0-909b-efb17736071d" providerId="ADAL" clId="{CD4D9D87-25C2-47DB-AE56-A86177B2B98E}" dt="2026-02-12T03:30:03.730" v="408" actId="47"/>
        <pc:sldMkLst>
          <pc:docMk/>
          <pc:sldMk cId="4174821408" sldId="345"/>
        </pc:sldMkLst>
      </pc:sldChg>
      <pc:sldChg chg="modSp mod">
        <pc:chgData name="Dr Parag D. Pawar" userId="45f730c0-1703-4ce0-909b-efb17736071d" providerId="ADAL" clId="{CD4D9D87-25C2-47DB-AE56-A86177B2B98E}" dt="2026-02-08T05:25:12.077" v="156" actId="207"/>
        <pc:sldMkLst>
          <pc:docMk/>
          <pc:sldMk cId="3422376808" sldId="346"/>
        </pc:sldMkLst>
        <pc:spChg chg="mod">
          <ac:chgData name="Dr Parag D. Pawar" userId="45f730c0-1703-4ce0-909b-efb17736071d" providerId="ADAL" clId="{CD4D9D87-25C2-47DB-AE56-A86177B2B98E}" dt="2026-02-08T05:25:12.077" v="156" actId="207"/>
          <ac:spMkLst>
            <pc:docMk/>
            <pc:sldMk cId="3422376808" sldId="346"/>
            <ac:spMk id="18" creationId="{34F36003-67B3-5CB8-D4EE-3001AB6C8500}"/>
          </ac:spMkLst>
        </pc:spChg>
        <pc:spChg chg="mod">
          <ac:chgData name="Dr Parag D. Pawar" userId="45f730c0-1703-4ce0-909b-efb17736071d" providerId="ADAL" clId="{CD4D9D87-25C2-47DB-AE56-A86177B2B98E}" dt="2026-02-08T05:24:41.928" v="149" actId="13822"/>
          <ac:spMkLst>
            <pc:docMk/>
            <pc:sldMk cId="3422376808" sldId="346"/>
            <ac:spMk id="19" creationId="{5292D855-F8E1-9D33-10B9-F3208F2400E5}"/>
          </ac:spMkLst>
        </pc:spChg>
      </pc:sldChg>
      <pc:sldChg chg="add">
        <pc:chgData name="Dr Parag D. Pawar" userId="45f730c0-1703-4ce0-909b-efb17736071d" providerId="ADAL" clId="{CD4D9D87-25C2-47DB-AE56-A86177B2B98E}" dt="2026-02-11T13:30:52.484" v="315"/>
        <pc:sldMkLst>
          <pc:docMk/>
          <pc:sldMk cId="3346328787" sldId="355"/>
        </pc:sldMkLst>
      </pc:sldChg>
      <pc:sldChg chg="modSp mod">
        <pc:chgData name="Dr Parag D. Pawar" userId="45f730c0-1703-4ce0-909b-efb17736071d" providerId="ADAL" clId="{CD4D9D87-25C2-47DB-AE56-A86177B2B98E}" dt="2026-02-08T05:27:06.929" v="167" actId="14100"/>
        <pc:sldMkLst>
          <pc:docMk/>
          <pc:sldMk cId="2897231661" sldId="382"/>
        </pc:sldMkLst>
        <pc:spChg chg="mod">
          <ac:chgData name="Dr Parag D. Pawar" userId="45f730c0-1703-4ce0-909b-efb17736071d" providerId="ADAL" clId="{CD4D9D87-25C2-47DB-AE56-A86177B2B98E}" dt="2026-02-08T05:26:39.749" v="159" actId="207"/>
          <ac:spMkLst>
            <pc:docMk/>
            <pc:sldMk cId="2897231661" sldId="382"/>
            <ac:spMk id="19" creationId="{4D046B70-3E32-37AF-C799-F20D78836E7C}"/>
          </ac:spMkLst>
        </pc:spChg>
        <pc:spChg chg="mod">
          <ac:chgData name="Dr Parag D. Pawar" userId="45f730c0-1703-4ce0-909b-efb17736071d" providerId="ADAL" clId="{CD4D9D87-25C2-47DB-AE56-A86177B2B98E}" dt="2026-02-08T05:26:55.333" v="164" actId="14100"/>
          <ac:spMkLst>
            <pc:docMk/>
            <pc:sldMk cId="2897231661" sldId="382"/>
            <ac:spMk id="20" creationId="{7D38A89F-83E7-6461-2665-6E42E265D47C}"/>
          </ac:spMkLst>
        </pc:spChg>
        <pc:spChg chg="mod">
          <ac:chgData name="Dr Parag D. Pawar" userId="45f730c0-1703-4ce0-909b-efb17736071d" providerId="ADAL" clId="{CD4D9D87-25C2-47DB-AE56-A86177B2B98E}" dt="2026-02-08T05:26:44.371" v="160" actId="207"/>
          <ac:spMkLst>
            <pc:docMk/>
            <pc:sldMk cId="2897231661" sldId="382"/>
            <ac:spMk id="21" creationId="{402365B7-B57C-9E9B-2AED-4E7DB242479B}"/>
          </ac:spMkLst>
        </pc:spChg>
        <pc:spChg chg="mod">
          <ac:chgData name="Dr Parag D. Pawar" userId="45f730c0-1703-4ce0-909b-efb17736071d" providerId="ADAL" clId="{CD4D9D87-25C2-47DB-AE56-A86177B2B98E}" dt="2026-02-08T05:26:52.446" v="163" actId="14100"/>
          <ac:spMkLst>
            <pc:docMk/>
            <pc:sldMk cId="2897231661" sldId="382"/>
            <ac:spMk id="22" creationId="{F2E404E3-8973-6094-673D-E87CA9615F3E}"/>
          </ac:spMkLst>
        </pc:spChg>
        <pc:spChg chg="mod">
          <ac:chgData name="Dr Parag D. Pawar" userId="45f730c0-1703-4ce0-909b-efb17736071d" providerId="ADAL" clId="{CD4D9D87-25C2-47DB-AE56-A86177B2B98E}" dt="2026-02-08T05:27:06.929" v="167" actId="14100"/>
          <ac:spMkLst>
            <pc:docMk/>
            <pc:sldMk cId="2897231661" sldId="382"/>
            <ac:spMk id="27" creationId="{1C85F0E2-17B2-A9B9-184A-495E159D231E}"/>
          </ac:spMkLst>
        </pc:spChg>
      </pc:sldChg>
      <pc:sldChg chg="modSp mod">
        <pc:chgData name="Dr Parag D. Pawar" userId="45f730c0-1703-4ce0-909b-efb17736071d" providerId="ADAL" clId="{CD4D9D87-25C2-47DB-AE56-A86177B2B98E}" dt="2026-02-08T05:36:28.533" v="184" actId="1076"/>
        <pc:sldMkLst>
          <pc:docMk/>
          <pc:sldMk cId="4027057621" sldId="383"/>
        </pc:sldMkLst>
        <pc:spChg chg="mod">
          <ac:chgData name="Dr Parag D. Pawar" userId="45f730c0-1703-4ce0-909b-efb17736071d" providerId="ADAL" clId="{CD4D9D87-25C2-47DB-AE56-A86177B2B98E}" dt="2026-02-08T05:36:13.229" v="180" actId="113"/>
          <ac:spMkLst>
            <pc:docMk/>
            <pc:sldMk cId="4027057621" sldId="383"/>
            <ac:spMk id="11" creationId="{09286779-5D87-30E0-B5F5-611B30C1A1E7}"/>
          </ac:spMkLst>
        </pc:spChg>
        <pc:spChg chg="mod">
          <ac:chgData name="Dr Parag D. Pawar" userId="45f730c0-1703-4ce0-909b-efb17736071d" providerId="ADAL" clId="{CD4D9D87-25C2-47DB-AE56-A86177B2B98E}" dt="2026-02-08T05:36:17.651" v="182" actId="207"/>
          <ac:spMkLst>
            <pc:docMk/>
            <pc:sldMk cId="4027057621" sldId="383"/>
            <ac:spMk id="12" creationId="{3218CBB4-B8AA-3A4C-903A-922098DE07BA}"/>
          </ac:spMkLst>
        </pc:spChg>
        <pc:picChg chg="mod">
          <ac:chgData name="Dr Parag D. Pawar" userId="45f730c0-1703-4ce0-909b-efb17736071d" providerId="ADAL" clId="{CD4D9D87-25C2-47DB-AE56-A86177B2B98E}" dt="2026-02-08T05:36:28.533" v="184" actId="1076"/>
          <ac:picMkLst>
            <pc:docMk/>
            <pc:sldMk cId="4027057621" sldId="383"/>
            <ac:picMk id="29" creationId="{7ABF886C-E8A9-0C4E-9531-E5F4E616474C}"/>
          </ac:picMkLst>
        </pc:picChg>
      </pc:sldChg>
      <pc:sldChg chg="addSp delSp modSp mod delAnim modAnim">
        <pc:chgData name="Dr Parag D. Pawar" userId="45f730c0-1703-4ce0-909b-efb17736071d" providerId="ADAL" clId="{CD4D9D87-25C2-47DB-AE56-A86177B2B98E}" dt="2026-02-08T05:31:00.553" v="172"/>
        <pc:sldMkLst>
          <pc:docMk/>
          <pc:sldMk cId="4214735148" sldId="384"/>
        </pc:sldMkLst>
        <pc:spChg chg="add mod">
          <ac:chgData name="Dr Parag D. Pawar" userId="45f730c0-1703-4ce0-909b-efb17736071d" providerId="ADAL" clId="{CD4D9D87-25C2-47DB-AE56-A86177B2B98E}" dt="2026-02-08T05:30:48.378" v="169"/>
          <ac:spMkLst>
            <pc:docMk/>
            <pc:sldMk cId="4214735148" sldId="384"/>
            <ac:spMk id="10" creationId="{B433DFD6-9DE4-5DE7-F62A-ED9CB451EADC}"/>
          </ac:spMkLst>
        </pc:spChg>
        <pc:spChg chg="add mod">
          <ac:chgData name="Dr Parag D. Pawar" userId="45f730c0-1703-4ce0-909b-efb17736071d" providerId="ADAL" clId="{CD4D9D87-25C2-47DB-AE56-A86177B2B98E}" dt="2026-02-08T05:30:48.378" v="169"/>
          <ac:spMkLst>
            <pc:docMk/>
            <pc:sldMk cId="4214735148" sldId="384"/>
            <ac:spMk id="11" creationId="{8FE69A88-80DF-3005-28E4-BD940A748FC7}"/>
          </ac:spMkLst>
        </pc:spChg>
        <pc:spChg chg="add mod">
          <ac:chgData name="Dr Parag D. Pawar" userId="45f730c0-1703-4ce0-909b-efb17736071d" providerId="ADAL" clId="{CD4D9D87-25C2-47DB-AE56-A86177B2B98E}" dt="2026-02-08T05:30:48.378" v="169"/>
          <ac:spMkLst>
            <pc:docMk/>
            <pc:sldMk cId="4214735148" sldId="384"/>
            <ac:spMk id="12" creationId="{5EF9E69D-9E9D-6943-3A79-C2645872A650}"/>
          </ac:spMkLst>
        </pc:spChg>
      </pc:sldChg>
      <pc:sldChg chg="modSp mod addAnim delAnim">
        <pc:chgData name="Dr Parag D. Pawar" userId="45f730c0-1703-4ce0-909b-efb17736071d" providerId="ADAL" clId="{CD4D9D87-25C2-47DB-AE56-A86177B2B98E}" dt="2026-02-12T03:26:05.153" v="400" actId="113"/>
        <pc:sldMkLst>
          <pc:docMk/>
          <pc:sldMk cId="2201163754" sldId="386"/>
        </pc:sldMkLst>
        <pc:spChg chg="mod">
          <ac:chgData name="Dr Parag D. Pawar" userId="45f730c0-1703-4ce0-909b-efb17736071d" providerId="ADAL" clId="{CD4D9D87-25C2-47DB-AE56-A86177B2B98E}" dt="2026-02-08T05:39:19.128" v="187" actId="207"/>
          <ac:spMkLst>
            <pc:docMk/>
            <pc:sldMk cId="2201163754" sldId="386"/>
            <ac:spMk id="3" creationId="{46765433-7AA8-0CCE-82A7-C48E56586518}"/>
          </ac:spMkLst>
        </pc:spChg>
        <pc:spChg chg="mod">
          <ac:chgData name="Dr Parag D. Pawar" userId="45f730c0-1703-4ce0-909b-efb17736071d" providerId="ADAL" clId="{CD4D9D87-25C2-47DB-AE56-A86177B2B98E}" dt="2026-02-12T03:12:13.041" v="375" actId="14100"/>
          <ac:spMkLst>
            <pc:docMk/>
            <pc:sldMk cId="2201163754" sldId="386"/>
            <ac:spMk id="14" creationId="{6320DD3C-E908-8213-6A75-05D933E97236}"/>
          </ac:spMkLst>
        </pc:spChg>
        <pc:spChg chg="mod">
          <ac:chgData name="Dr Parag D. Pawar" userId="45f730c0-1703-4ce0-909b-efb17736071d" providerId="ADAL" clId="{CD4D9D87-25C2-47DB-AE56-A86177B2B98E}" dt="2026-02-08T05:42:18.887" v="200" actId="14100"/>
          <ac:spMkLst>
            <pc:docMk/>
            <pc:sldMk cId="2201163754" sldId="386"/>
            <ac:spMk id="23" creationId="{ACD6D35C-B23A-CEBC-8153-5F9C9451951D}"/>
          </ac:spMkLst>
        </pc:spChg>
        <pc:spChg chg="mod">
          <ac:chgData name="Dr Parag D. Pawar" userId="45f730c0-1703-4ce0-909b-efb17736071d" providerId="ADAL" clId="{CD4D9D87-25C2-47DB-AE56-A86177B2B98E}" dt="2026-02-12T03:12:48.536" v="381" actId="207"/>
          <ac:spMkLst>
            <pc:docMk/>
            <pc:sldMk cId="2201163754" sldId="386"/>
            <ac:spMk id="24" creationId="{4CC70BF7-F23A-3125-39FD-F7FBC1610DD0}"/>
          </ac:spMkLst>
        </pc:spChg>
        <pc:spChg chg="mod">
          <ac:chgData name="Dr Parag D. Pawar" userId="45f730c0-1703-4ce0-909b-efb17736071d" providerId="ADAL" clId="{CD4D9D87-25C2-47DB-AE56-A86177B2B98E}" dt="2026-02-08T05:39:15.556" v="186" actId="207"/>
          <ac:spMkLst>
            <pc:docMk/>
            <pc:sldMk cId="2201163754" sldId="386"/>
            <ac:spMk id="28" creationId="{EE454687-A06C-297F-1986-26425441A085}"/>
          </ac:spMkLst>
        </pc:spChg>
        <pc:spChg chg="mod">
          <ac:chgData name="Dr Parag D. Pawar" userId="45f730c0-1703-4ce0-909b-efb17736071d" providerId="ADAL" clId="{CD4D9D87-25C2-47DB-AE56-A86177B2B98E}" dt="2026-02-08T05:39:22.721" v="188" actId="207"/>
          <ac:spMkLst>
            <pc:docMk/>
            <pc:sldMk cId="2201163754" sldId="386"/>
            <ac:spMk id="32" creationId="{2C4BB605-3E4E-CBC4-4779-EF38B1AB2197}"/>
          </ac:spMkLst>
        </pc:spChg>
        <pc:spChg chg="mod">
          <ac:chgData name="Dr Parag D. Pawar" userId="45f730c0-1703-4ce0-909b-efb17736071d" providerId="ADAL" clId="{CD4D9D87-25C2-47DB-AE56-A86177B2B98E}" dt="2026-02-12T03:25:57.061" v="399" actId="14100"/>
          <ac:spMkLst>
            <pc:docMk/>
            <pc:sldMk cId="2201163754" sldId="386"/>
            <ac:spMk id="46" creationId="{66E8F7B1-F144-8289-64D7-937E2115449D}"/>
          </ac:spMkLst>
        </pc:spChg>
        <pc:spChg chg="mod">
          <ac:chgData name="Dr Parag D. Pawar" userId="45f730c0-1703-4ce0-909b-efb17736071d" providerId="ADAL" clId="{CD4D9D87-25C2-47DB-AE56-A86177B2B98E}" dt="2026-02-12T03:26:05.153" v="400" actId="113"/>
          <ac:spMkLst>
            <pc:docMk/>
            <pc:sldMk cId="2201163754" sldId="386"/>
            <ac:spMk id="47" creationId="{B8BE2029-FDEC-0F37-1E40-A8B28DADECE3}"/>
          </ac:spMkLst>
        </pc:spChg>
        <pc:spChg chg="mod">
          <ac:chgData name="Dr Parag D. Pawar" userId="45f730c0-1703-4ce0-909b-efb17736071d" providerId="ADAL" clId="{CD4D9D87-25C2-47DB-AE56-A86177B2B98E}" dt="2026-02-12T03:13:02.219" v="383" actId="1076"/>
          <ac:spMkLst>
            <pc:docMk/>
            <pc:sldMk cId="2201163754" sldId="386"/>
            <ac:spMk id="52" creationId="{43F7C41E-8EE9-F828-C0EE-2B0387F25D6A}"/>
          </ac:spMkLst>
        </pc:spChg>
        <pc:picChg chg="mod">
          <ac:chgData name="Dr Parag D. Pawar" userId="45f730c0-1703-4ce0-909b-efb17736071d" providerId="ADAL" clId="{CD4D9D87-25C2-47DB-AE56-A86177B2B98E}" dt="2026-02-12T03:12:56.787" v="382" actId="1076"/>
          <ac:picMkLst>
            <pc:docMk/>
            <pc:sldMk cId="2201163754" sldId="386"/>
            <ac:picMk id="51" creationId="{454475EA-ACC2-19F4-A70C-6D423FFBFD32}"/>
          </ac:picMkLst>
        </pc:picChg>
      </pc:sldChg>
      <pc:sldChg chg="addSp delSp modSp add mod ord addAnim delAnim modAnim">
        <pc:chgData name="Dr Parag D. Pawar" userId="45f730c0-1703-4ce0-909b-efb17736071d" providerId="ADAL" clId="{CD4D9D87-25C2-47DB-AE56-A86177B2B98E}" dt="2026-02-08T05:24:57.383" v="154" actId="1076"/>
        <pc:sldMkLst>
          <pc:docMk/>
          <pc:sldMk cId="2594103062" sldId="435"/>
        </pc:sldMkLst>
        <pc:spChg chg="mod">
          <ac:chgData name="Dr Parag D. Pawar" userId="45f730c0-1703-4ce0-909b-efb17736071d" providerId="ADAL" clId="{CD4D9D87-25C2-47DB-AE56-A86177B2B98E}" dt="2026-02-08T03:38:00.659" v="141" actId="1076"/>
          <ac:spMkLst>
            <pc:docMk/>
            <pc:sldMk cId="2594103062" sldId="435"/>
            <ac:spMk id="4" creationId="{7F5E0A8B-1C9C-7BB0-362F-70B59113F960}"/>
          </ac:spMkLst>
        </pc:spChg>
        <pc:spChg chg="add mod">
          <ac:chgData name="Dr Parag D. Pawar" userId="45f730c0-1703-4ce0-909b-efb17736071d" providerId="ADAL" clId="{CD4D9D87-25C2-47DB-AE56-A86177B2B98E}" dt="2026-02-08T03:38:30.792" v="145" actId="20577"/>
          <ac:spMkLst>
            <pc:docMk/>
            <pc:sldMk cId="2594103062" sldId="435"/>
            <ac:spMk id="10" creationId="{8E709571-092E-6EFA-ABC0-731DBA98F1BE}"/>
          </ac:spMkLst>
        </pc:spChg>
        <pc:spChg chg="add mod">
          <ac:chgData name="Dr Parag D. Pawar" userId="45f730c0-1703-4ce0-909b-efb17736071d" providerId="ADAL" clId="{CD4D9D87-25C2-47DB-AE56-A86177B2B98E}" dt="2026-02-08T03:37:00.001" v="131" actId="1076"/>
          <ac:spMkLst>
            <pc:docMk/>
            <pc:sldMk cId="2594103062" sldId="435"/>
            <ac:spMk id="15" creationId="{970464E9-9122-24E4-D29D-3C164866FCBA}"/>
          </ac:spMkLst>
        </pc:spChg>
        <pc:spChg chg="mod">
          <ac:chgData name="Dr Parag D. Pawar" userId="45f730c0-1703-4ce0-909b-efb17736071d" providerId="ADAL" clId="{CD4D9D87-25C2-47DB-AE56-A86177B2B98E}" dt="2026-02-08T03:34:42.847" v="18" actId="1076"/>
          <ac:spMkLst>
            <pc:docMk/>
            <pc:sldMk cId="2594103062" sldId="435"/>
            <ac:spMk id="16" creationId="{D4137F3C-A28A-92A2-F51E-0B75D639CD25}"/>
          </ac:spMkLst>
        </pc:spChg>
        <pc:spChg chg="add mod">
          <ac:chgData name="Dr Parag D. Pawar" userId="45f730c0-1703-4ce0-909b-efb17736071d" providerId="ADAL" clId="{CD4D9D87-25C2-47DB-AE56-A86177B2B98E}" dt="2026-02-08T05:24:57.383" v="154" actId="1076"/>
          <ac:spMkLst>
            <pc:docMk/>
            <pc:sldMk cId="2594103062" sldId="435"/>
            <ac:spMk id="19" creationId="{F5F30B87-5B5E-0EA8-E135-331A31C491AC}"/>
          </ac:spMkLst>
        </pc:spChg>
        <pc:picChg chg="add mod">
          <ac:chgData name="Dr Parag D. Pawar" userId="45f730c0-1703-4ce0-909b-efb17736071d" providerId="ADAL" clId="{CD4D9D87-25C2-47DB-AE56-A86177B2B98E}" dt="2026-02-08T03:37:57.342" v="140" actId="1076"/>
          <ac:picMkLst>
            <pc:docMk/>
            <pc:sldMk cId="2594103062" sldId="435"/>
            <ac:picMk id="25" creationId="{994A4DC0-A657-2546-0691-5DCE0D0B9CEC}"/>
          </ac:picMkLst>
        </pc:picChg>
        <pc:cxnChg chg="mod">
          <ac:chgData name="Dr Parag D. Pawar" userId="45f730c0-1703-4ce0-909b-efb17736071d" providerId="ADAL" clId="{CD4D9D87-25C2-47DB-AE56-A86177B2B98E}" dt="2026-02-08T03:36:37.935" v="128" actId="1076"/>
          <ac:cxnSpMkLst>
            <pc:docMk/>
            <pc:sldMk cId="2594103062" sldId="435"/>
            <ac:cxnSpMk id="17" creationId="{9A3BB0EA-A306-07B4-985F-681A259F180F}"/>
          </ac:cxnSpMkLst>
        </pc:cxnChg>
      </pc:sldChg>
      <pc:sldChg chg="modSp add mod">
        <pc:chgData name="Dr Parag D. Pawar" userId="45f730c0-1703-4ce0-909b-efb17736071d" providerId="ADAL" clId="{CD4D9D87-25C2-47DB-AE56-A86177B2B98E}" dt="2026-02-12T03:36:55.291" v="415" actId="207"/>
        <pc:sldMkLst>
          <pc:docMk/>
          <pc:sldMk cId="3106492742" sldId="436"/>
        </pc:sldMkLst>
        <pc:spChg chg="mod">
          <ac:chgData name="Dr Parag D. Pawar" userId="45f730c0-1703-4ce0-909b-efb17736071d" providerId="ADAL" clId="{CD4D9D87-25C2-47DB-AE56-A86177B2B98E}" dt="2026-02-12T03:36:55.291" v="415" actId="207"/>
          <ac:spMkLst>
            <pc:docMk/>
            <pc:sldMk cId="3106492742" sldId="436"/>
            <ac:spMk id="2" creationId="{F6E2FBF1-ADBC-48B3-4BAD-5F36F887434A}"/>
          </ac:spMkLst>
        </pc:spChg>
      </pc:sldChg>
      <pc:sldChg chg="addSp modSp add mod addAnim delAnim modAnim">
        <pc:chgData name="Dr Parag D. Pawar" userId="45f730c0-1703-4ce0-909b-efb17736071d" providerId="ADAL" clId="{CD4D9D87-25C2-47DB-AE56-A86177B2B98E}" dt="2026-02-12T03:44:35.028" v="508" actId="207"/>
        <pc:sldMkLst>
          <pc:docMk/>
          <pc:sldMk cId="1703680163" sldId="437"/>
        </pc:sldMkLst>
        <pc:spChg chg="mod">
          <ac:chgData name="Dr Parag D. Pawar" userId="45f730c0-1703-4ce0-909b-efb17736071d" providerId="ADAL" clId="{CD4D9D87-25C2-47DB-AE56-A86177B2B98E}" dt="2026-02-12T03:44:35.028" v="508" actId="207"/>
          <ac:spMkLst>
            <pc:docMk/>
            <pc:sldMk cId="1703680163" sldId="437"/>
            <ac:spMk id="2" creationId="{1510C9CE-CC37-E84F-ADDF-346B7C6CC66F}"/>
          </ac:spMkLst>
        </pc:spChg>
        <pc:spChg chg="add mod">
          <ac:chgData name="Dr Parag D. Pawar" userId="45f730c0-1703-4ce0-909b-efb17736071d" providerId="ADAL" clId="{CD4D9D87-25C2-47DB-AE56-A86177B2B98E}" dt="2026-02-11T13:57:19.456" v="362" actId="1076"/>
          <ac:spMkLst>
            <pc:docMk/>
            <pc:sldMk cId="1703680163" sldId="437"/>
            <ac:spMk id="3" creationId="{8B7D9E0A-E668-3FFD-168D-507222AC53E4}"/>
          </ac:spMkLst>
        </pc:spChg>
        <pc:spChg chg="mod">
          <ac:chgData name="Dr Parag D. Pawar" userId="45f730c0-1703-4ce0-909b-efb17736071d" providerId="ADAL" clId="{CD4D9D87-25C2-47DB-AE56-A86177B2B98E}" dt="2026-02-11T13:56:24.947" v="338" actId="207"/>
          <ac:spMkLst>
            <pc:docMk/>
            <pc:sldMk cId="1703680163" sldId="437"/>
            <ac:spMk id="6" creationId="{5A9C297A-726A-E9D3-F521-2EE683F804B5}"/>
          </ac:spMkLst>
        </pc:spChg>
        <pc:spChg chg="mod">
          <ac:chgData name="Dr Parag D. Pawar" userId="45f730c0-1703-4ce0-909b-efb17736071d" providerId="ADAL" clId="{CD4D9D87-25C2-47DB-AE56-A86177B2B98E}" dt="2026-02-12T03:40:32.783" v="462" actId="1076"/>
          <ac:spMkLst>
            <pc:docMk/>
            <pc:sldMk cId="1703680163" sldId="437"/>
            <ac:spMk id="10" creationId="{5DCE9CE2-7368-5843-9EF9-01E99BD5583F}"/>
          </ac:spMkLst>
        </pc:spChg>
        <pc:spChg chg="mod">
          <ac:chgData name="Dr Parag D. Pawar" userId="45f730c0-1703-4ce0-909b-efb17736071d" providerId="ADAL" clId="{CD4D9D87-25C2-47DB-AE56-A86177B2B98E}" dt="2026-02-12T03:39:57.833" v="441" actId="207"/>
          <ac:spMkLst>
            <pc:docMk/>
            <pc:sldMk cId="1703680163" sldId="437"/>
            <ac:spMk id="11" creationId="{EE85AC4B-2395-B964-531D-E2CA2DA182C0}"/>
          </ac:spMkLst>
        </pc:spChg>
        <pc:spChg chg="mod">
          <ac:chgData name="Dr Parag D. Pawar" userId="45f730c0-1703-4ce0-909b-efb17736071d" providerId="ADAL" clId="{CD4D9D87-25C2-47DB-AE56-A86177B2B98E}" dt="2026-02-12T03:43:41.845" v="504" actId="14100"/>
          <ac:spMkLst>
            <pc:docMk/>
            <pc:sldMk cId="1703680163" sldId="437"/>
            <ac:spMk id="12" creationId="{C4B7030D-5218-3A4A-EE00-D413492709B0}"/>
          </ac:spMkLst>
        </pc:spChg>
        <pc:spChg chg="mod">
          <ac:chgData name="Dr Parag D. Pawar" userId="45f730c0-1703-4ce0-909b-efb17736071d" providerId="ADAL" clId="{CD4D9D87-25C2-47DB-AE56-A86177B2B98E}" dt="2026-02-12T03:39:39.082" v="439" actId="207"/>
          <ac:spMkLst>
            <pc:docMk/>
            <pc:sldMk cId="1703680163" sldId="437"/>
            <ac:spMk id="13" creationId="{D4D2895E-7655-CDD2-5D3B-D2FF919592E0}"/>
          </ac:spMkLst>
        </pc:spChg>
        <pc:spChg chg="mod">
          <ac:chgData name="Dr Parag D. Pawar" userId="45f730c0-1703-4ce0-909b-efb17736071d" providerId="ADAL" clId="{CD4D9D87-25C2-47DB-AE56-A86177B2B98E}" dt="2026-02-12T03:39:43.446" v="440" actId="207"/>
          <ac:spMkLst>
            <pc:docMk/>
            <pc:sldMk cId="1703680163" sldId="437"/>
            <ac:spMk id="17" creationId="{9AFEAB7E-80D1-D6E0-3FF5-A8B174C83B4A}"/>
          </ac:spMkLst>
        </pc:spChg>
        <pc:grpChg chg="mod">
          <ac:chgData name="Dr Parag D. Pawar" userId="45f730c0-1703-4ce0-909b-efb17736071d" providerId="ADAL" clId="{CD4D9D87-25C2-47DB-AE56-A86177B2B98E}" dt="2026-02-11T13:56:34.486" v="339" actId="1076"/>
          <ac:grpSpMkLst>
            <pc:docMk/>
            <pc:sldMk cId="1703680163" sldId="437"/>
            <ac:grpSpMk id="23" creationId="{867E933B-2841-6050-0AB2-DF419E7C7364}"/>
          </ac:grpSpMkLst>
        </pc:grpChg>
      </pc:sldChg>
      <pc:sldChg chg="modSp add mod addAnim delAnim">
        <pc:chgData name="Dr Parag D. Pawar" userId="45f730c0-1703-4ce0-909b-efb17736071d" providerId="ADAL" clId="{CD4D9D87-25C2-47DB-AE56-A86177B2B98E}" dt="2026-02-12T03:47:05.617" v="524" actId="207"/>
        <pc:sldMkLst>
          <pc:docMk/>
          <pc:sldMk cId="3834986530" sldId="438"/>
        </pc:sldMkLst>
        <pc:spChg chg="mod">
          <ac:chgData name="Dr Parag D. Pawar" userId="45f730c0-1703-4ce0-909b-efb17736071d" providerId="ADAL" clId="{CD4D9D87-25C2-47DB-AE56-A86177B2B98E}" dt="2026-02-12T03:44:10.889" v="505" actId="207"/>
          <ac:spMkLst>
            <pc:docMk/>
            <pc:sldMk cId="3834986530" sldId="438"/>
            <ac:spMk id="2" creationId="{AFA47C0C-E1AB-38A7-E175-1FAF5AC94C91}"/>
          </ac:spMkLst>
        </pc:spChg>
        <pc:spChg chg="mod">
          <ac:chgData name="Dr Parag D. Pawar" userId="45f730c0-1703-4ce0-909b-efb17736071d" providerId="ADAL" clId="{CD4D9D87-25C2-47DB-AE56-A86177B2B98E}" dt="2026-02-12T03:44:21.021" v="507" actId="207"/>
          <ac:spMkLst>
            <pc:docMk/>
            <pc:sldMk cId="3834986530" sldId="438"/>
            <ac:spMk id="4" creationId="{48120D9E-AF97-226D-210D-C40B5F9CC584}"/>
          </ac:spMkLst>
        </pc:spChg>
        <pc:spChg chg="mod">
          <ac:chgData name="Dr Parag D. Pawar" userId="45f730c0-1703-4ce0-909b-efb17736071d" providerId="ADAL" clId="{CD4D9D87-25C2-47DB-AE56-A86177B2B98E}" dt="2026-02-12T03:44:50.818" v="509" actId="207"/>
          <ac:spMkLst>
            <pc:docMk/>
            <pc:sldMk cId="3834986530" sldId="438"/>
            <ac:spMk id="6" creationId="{2CE88608-0151-D117-17A3-C696E637CD17}"/>
          </ac:spMkLst>
        </pc:spChg>
        <pc:spChg chg="mod">
          <ac:chgData name="Dr Parag D. Pawar" userId="45f730c0-1703-4ce0-909b-efb17736071d" providerId="ADAL" clId="{CD4D9D87-25C2-47DB-AE56-A86177B2B98E}" dt="2026-02-12T03:44:54.932" v="510" actId="207"/>
          <ac:spMkLst>
            <pc:docMk/>
            <pc:sldMk cId="3834986530" sldId="438"/>
            <ac:spMk id="10" creationId="{A7829242-C614-8287-4B06-8F7FB3E8A7E0}"/>
          </ac:spMkLst>
        </pc:spChg>
        <pc:spChg chg="mod">
          <ac:chgData name="Dr Parag D. Pawar" userId="45f730c0-1703-4ce0-909b-efb17736071d" providerId="ADAL" clId="{CD4D9D87-25C2-47DB-AE56-A86177B2B98E}" dt="2026-02-12T03:45:06.752" v="513" actId="113"/>
          <ac:spMkLst>
            <pc:docMk/>
            <pc:sldMk cId="3834986530" sldId="438"/>
            <ac:spMk id="11" creationId="{9EA26A92-A8D6-0D24-ED9F-BEB3C58FA1A0}"/>
          </ac:spMkLst>
        </pc:spChg>
        <pc:spChg chg="mod">
          <ac:chgData name="Dr Parag D. Pawar" userId="45f730c0-1703-4ce0-909b-efb17736071d" providerId="ADAL" clId="{CD4D9D87-25C2-47DB-AE56-A86177B2B98E}" dt="2026-02-12T03:45:11.734" v="514" actId="207"/>
          <ac:spMkLst>
            <pc:docMk/>
            <pc:sldMk cId="3834986530" sldId="438"/>
            <ac:spMk id="12" creationId="{6B6E4DD7-E379-E7AE-A129-33522D712BFA}"/>
          </ac:spMkLst>
        </pc:spChg>
        <pc:spChg chg="mod">
          <ac:chgData name="Dr Parag D. Pawar" userId="45f730c0-1703-4ce0-909b-efb17736071d" providerId="ADAL" clId="{CD4D9D87-25C2-47DB-AE56-A86177B2B98E}" dt="2026-02-12T03:47:05.617" v="524" actId="207"/>
          <ac:spMkLst>
            <pc:docMk/>
            <pc:sldMk cId="3834986530" sldId="438"/>
            <ac:spMk id="13" creationId="{44339C6E-3748-2B59-4033-06BE2D5FDC46}"/>
          </ac:spMkLst>
        </pc:spChg>
      </pc:sldChg>
      <pc:sldChg chg="add">
        <pc:chgData name="Dr Parag D. Pawar" userId="45f730c0-1703-4ce0-909b-efb17736071d" providerId="ADAL" clId="{CD4D9D87-25C2-47DB-AE56-A86177B2B98E}" dt="2026-02-11T13:30:52.484" v="315"/>
        <pc:sldMkLst>
          <pc:docMk/>
          <pc:sldMk cId="3260968411" sldId="439"/>
        </pc:sldMkLst>
      </pc:sldChg>
      <pc:sldChg chg="modSp add mod">
        <pc:chgData name="Dr Parag D. Pawar" userId="45f730c0-1703-4ce0-909b-efb17736071d" providerId="ADAL" clId="{CD4D9D87-25C2-47DB-AE56-A86177B2B98E}" dt="2026-02-12T03:48:03.615" v="530" actId="207"/>
        <pc:sldMkLst>
          <pc:docMk/>
          <pc:sldMk cId="1167023743" sldId="440"/>
        </pc:sldMkLst>
        <pc:spChg chg="mod">
          <ac:chgData name="Dr Parag D. Pawar" userId="45f730c0-1703-4ce0-909b-efb17736071d" providerId="ADAL" clId="{CD4D9D87-25C2-47DB-AE56-A86177B2B98E}" dt="2026-02-12T03:47:56.420" v="526" actId="207"/>
          <ac:spMkLst>
            <pc:docMk/>
            <pc:sldMk cId="1167023743" sldId="440"/>
            <ac:spMk id="2" creationId="{F6E2FBF1-ADBC-48B3-4BAD-5F36F887434A}"/>
          </ac:spMkLst>
        </pc:spChg>
        <pc:spChg chg="mod">
          <ac:chgData name="Dr Parag D. Pawar" userId="45f730c0-1703-4ce0-909b-efb17736071d" providerId="ADAL" clId="{CD4D9D87-25C2-47DB-AE56-A86177B2B98E}" dt="2026-02-12T03:48:03.615" v="530" actId="207"/>
          <ac:spMkLst>
            <pc:docMk/>
            <pc:sldMk cId="1167023743" sldId="440"/>
            <ac:spMk id="7" creationId="{90695EFE-C3E3-51B4-DF11-D5C22365DA52}"/>
          </ac:spMkLst>
        </pc:spChg>
      </pc:sldChg>
      <pc:sldChg chg="modSp add mod">
        <pc:chgData name="Dr Parag D. Pawar" userId="45f730c0-1703-4ce0-909b-efb17736071d" providerId="ADAL" clId="{CD4D9D87-25C2-47DB-AE56-A86177B2B98E}" dt="2026-02-12T03:49:02.530" v="551" actId="207"/>
        <pc:sldMkLst>
          <pc:docMk/>
          <pc:sldMk cId="374503715" sldId="441"/>
        </pc:sldMkLst>
        <pc:spChg chg="mod">
          <ac:chgData name="Dr Parag D. Pawar" userId="45f730c0-1703-4ce0-909b-efb17736071d" providerId="ADAL" clId="{CD4D9D87-25C2-47DB-AE56-A86177B2B98E}" dt="2026-02-12T03:48:09.840" v="531" actId="207"/>
          <ac:spMkLst>
            <pc:docMk/>
            <pc:sldMk cId="374503715" sldId="441"/>
            <ac:spMk id="2" creationId="{C77EA33F-1916-E308-73A0-A876AE380D17}"/>
          </ac:spMkLst>
        </pc:spChg>
        <pc:spChg chg="mod">
          <ac:chgData name="Dr Parag D. Pawar" userId="45f730c0-1703-4ce0-909b-efb17736071d" providerId="ADAL" clId="{CD4D9D87-25C2-47DB-AE56-A86177B2B98E}" dt="2026-02-12T03:48:20.287" v="532" actId="13822"/>
          <ac:spMkLst>
            <pc:docMk/>
            <pc:sldMk cId="374503715" sldId="441"/>
            <ac:spMk id="13" creationId="{8B927DE9-8A0D-321A-E93F-EA4493C3B225}"/>
          </ac:spMkLst>
        </pc:spChg>
        <pc:spChg chg="mod">
          <ac:chgData name="Dr Parag D. Pawar" userId="45f730c0-1703-4ce0-909b-efb17736071d" providerId="ADAL" clId="{CD4D9D87-25C2-47DB-AE56-A86177B2B98E}" dt="2026-02-12T03:48:28.831" v="533" actId="207"/>
          <ac:spMkLst>
            <pc:docMk/>
            <pc:sldMk cId="374503715" sldId="441"/>
            <ac:spMk id="46" creationId="{3D555833-C791-35AB-83C4-EE36325DB76B}"/>
          </ac:spMkLst>
        </pc:spChg>
        <pc:spChg chg="mod">
          <ac:chgData name="Dr Parag D. Pawar" userId="45f730c0-1703-4ce0-909b-efb17736071d" providerId="ADAL" clId="{CD4D9D87-25C2-47DB-AE56-A86177B2B98E}" dt="2026-02-12T03:49:02.530" v="551" actId="207"/>
          <ac:spMkLst>
            <pc:docMk/>
            <pc:sldMk cId="374503715" sldId="441"/>
            <ac:spMk id="47" creationId="{FC3AA0FB-96BA-670D-F6BA-AB522D826EF3}"/>
          </ac:spMkLst>
        </pc:spChg>
        <pc:spChg chg="mod">
          <ac:chgData name="Dr Parag D. Pawar" userId="45f730c0-1703-4ce0-909b-efb17736071d" providerId="ADAL" clId="{CD4D9D87-25C2-47DB-AE56-A86177B2B98E}" dt="2026-02-12T03:48:49.587" v="549" actId="20577"/>
          <ac:spMkLst>
            <pc:docMk/>
            <pc:sldMk cId="374503715" sldId="441"/>
            <ac:spMk id="51" creationId="{0EFA6199-115B-8E10-759A-9B3004C3E53C}"/>
          </ac:spMkLst>
        </pc:spChg>
        <pc:spChg chg="mod">
          <ac:chgData name="Dr Parag D. Pawar" userId="45f730c0-1703-4ce0-909b-efb17736071d" providerId="ADAL" clId="{CD4D9D87-25C2-47DB-AE56-A86177B2B98E}" dt="2026-02-12T03:48:49.587" v="549" actId="20577"/>
          <ac:spMkLst>
            <pc:docMk/>
            <pc:sldMk cId="374503715" sldId="441"/>
            <ac:spMk id="52" creationId="{C1E3E2A5-785A-1C01-CEA3-5012756BC017}"/>
          </ac:spMkLst>
        </pc:spChg>
        <pc:spChg chg="mod">
          <ac:chgData name="Dr Parag D. Pawar" userId="45f730c0-1703-4ce0-909b-efb17736071d" providerId="ADAL" clId="{CD4D9D87-25C2-47DB-AE56-A86177B2B98E}" dt="2026-02-12T03:48:49.587" v="549" actId="20577"/>
          <ac:spMkLst>
            <pc:docMk/>
            <pc:sldMk cId="374503715" sldId="441"/>
            <ac:spMk id="53" creationId="{BDB37B25-F5B1-62D0-5D64-43A273AD419C}"/>
          </ac:spMkLst>
        </pc:spChg>
        <pc:spChg chg="mod">
          <ac:chgData name="Dr Parag D. Pawar" userId="45f730c0-1703-4ce0-909b-efb17736071d" providerId="ADAL" clId="{CD4D9D87-25C2-47DB-AE56-A86177B2B98E}" dt="2026-02-12T03:48:49.587" v="549" actId="20577"/>
          <ac:spMkLst>
            <pc:docMk/>
            <pc:sldMk cId="374503715" sldId="441"/>
            <ac:spMk id="54" creationId="{1C5850B6-3252-8381-15FC-02869812C24B}"/>
          </ac:spMkLst>
        </pc:spChg>
        <pc:spChg chg="mod">
          <ac:chgData name="Dr Parag D. Pawar" userId="45f730c0-1703-4ce0-909b-efb17736071d" providerId="ADAL" clId="{CD4D9D87-25C2-47DB-AE56-A86177B2B98E}" dt="2026-02-12T03:48:49.587" v="549" actId="20577"/>
          <ac:spMkLst>
            <pc:docMk/>
            <pc:sldMk cId="374503715" sldId="441"/>
            <ac:spMk id="55" creationId="{C139FFD4-164B-D02B-BB20-74647716D268}"/>
          </ac:spMkLst>
        </pc:spChg>
        <pc:spChg chg="mod">
          <ac:chgData name="Dr Parag D. Pawar" userId="45f730c0-1703-4ce0-909b-efb17736071d" providerId="ADAL" clId="{CD4D9D87-25C2-47DB-AE56-A86177B2B98E}" dt="2026-02-12T03:48:49.587" v="549" actId="20577"/>
          <ac:spMkLst>
            <pc:docMk/>
            <pc:sldMk cId="374503715" sldId="441"/>
            <ac:spMk id="57" creationId="{A69075DC-073C-E473-DA3B-2A2046587F60}"/>
          </ac:spMkLst>
        </pc:spChg>
        <pc:spChg chg="mod">
          <ac:chgData name="Dr Parag D. Pawar" userId="45f730c0-1703-4ce0-909b-efb17736071d" providerId="ADAL" clId="{CD4D9D87-25C2-47DB-AE56-A86177B2B98E}" dt="2026-02-12T03:48:49.587" v="549" actId="20577"/>
          <ac:spMkLst>
            <pc:docMk/>
            <pc:sldMk cId="374503715" sldId="441"/>
            <ac:spMk id="58" creationId="{19E532EA-053C-B117-CFE8-142E839DB84A}"/>
          </ac:spMkLst>
        </pc:spChg>
        <pc:spChg chg="mod">
          <ac:chgData name="Dr Parag D. Pawar" userId="45f730c0-1703-4ce0-909b-efb17736071d" providerId="ADAL" clId="{CD4D9D87-25C2-47DB-AE56-A86177B2B98E}" dt="2026-02-12T03:48:38.680" v="536" actId="207"/>
          <ac:spMkLst>
            <pc:docMk/>
            <pc:sldMk cId="374503715" sldId="441"/>
            <ac:spMk id="62" creationId="{28AA1547-699B-AE22-1526-A68A37DC4A9B}"/>
          </ac:spMkLst>
        </pc:spChg>
        <pc:spChg chg="mod">
          <ac:chgData name="Dr Parag D. Pawar" userId="45f730c0-1703-4ce0-909b-efb17736071d" providerId="ADAL" clId="{CD4D9D87-25C2-47DB-AE56-A86177B2B98E}" dt="2026-02-12T03:48:58.598" v="550" actId="207"/>
          <ac:spMkLst>
            <pc:docMk/>
            <pc:sldMk cId="374503715" sldId="441"/>
            <ac:spMk id="63" creationId="{B9FFB8AF-F1FF-C921-2CE8-CA1220EB983D}"/>
          </ac:spMkLst>
        </pc:spChg>
        <pc:grpChg chg="mod">
          <ac:chgData name="Dr Parag D. Pawar" userId="45f730c0-1703-4ce0-909b-efb17736071d" providerId="ADAL" clId="{CD4D9D87-25C2-47DB-AE56-A86177B2B98E}" dt="2026-02-12T03:48:49.587" v="549" actId="20577"/>
          <ac:grpSpMkLst>
            <pc:docMk/>
            <pc:sldMk cId="374503715" sldId="441"/>
            <ac:grpSpMk id="48" creationId="{F37B2019-B9DB-0983-42D4-6FBD9F200D5E}"/>
          </ac:grpSpMkLst>
        </pc:grpChg>
        <pc:grpChg chg="mod">
          <ac:chgData name="Dr Parag D. Pawar" userId="45f730c0-1703-4ce0-909b-efb17736071d" providerId="ADAL" clId="{CD4D9D87-25C2-47DB-AE56-A86177B2B98E}" dt="2026-02-12T03:48:49.587" v="549" actId="20577"/>
          <ac:grpSpMkLst>
            <pc:docMk/>
            <pc:sldMk cId="374503715" sldId="441"/>
            <ac:grpSpMk id="50" creationId="{A6A89796-18B0-E701-23C7-789635C3A49C}"/>
          </ac:grpSpMkLst>
        </pc:grpChg>
        <pc:grpChg chg="mod">
          <ac:chgData name="Dr Parag D. Pawar" userId="45f730c0-1703-4ce0-909b-efb17736071d" providerId="ADAL" clId="{CD4D9D87-25C2-47DB-AE56-A86177B2B98E}" dt="2026-02-12T03:48:49.587" v="549" actId="20577"/>
          <ac:grpSpMkLst>
            <pc:docMk/>
            <pc:sldMk cId="374503715" sldId="441"/>
            <ac:grpSpMk id="56" creationId="{9F3C16DC-2EA4-E8C4-DEB1-75AA01E0A47C}"/>
          </ac:grpSpMkLst>
        </pc:grpChg>
      </pc:sldChg>
      <pc:sldChg chg="modSp add mod">
        <pc:chgData name="Dr Parag D. Pawar" userId="45f730c0-1703-4ce0-909b-efb17736071d" providerId="ADAL" clId="{CD4D9D87-25C2-47DB-AE56-A86177B2B98E}" dt="2026-02-12T03:49:20.005" v="555" actId="207"/>
        <pc:sldMkLst>
          <pc:docMk/>
          <pc:sldMk cId="1744019678" sldId="442"/>
        </pc:sldMkLst>
        <pc:spChg chg="mod">
          <ac:chgData name="Dr Parag D. Pawar" userId="45f730c0-1703-4ce0-909b-efb17736071d" providerId="ADAL" clId="{CD4D9D87-25C2-47DB-AE56-A86177B2B98E}" dt="2026-02-12T03:49:20.005" v="555" actId="207"/>
          <ac:spMkLst>
            <pc:docMk/>
            <pc:sldMk cId="1744019678" sldId="442"/>
            <ac:spMk id="18" creationId="{DA4E68AC-B739-50D4-DDCE-E47905F86C78}"/>
          </ac:spMkLst>
        </pc:spChg>
      </pc:sldChg>
      <pc:sldChg chg="addSp delSp modSp add mod addAnim delAnim modAnim">
        <pc:chgData name="Dr Parag D. Pawar" userId="45f730c0-1703-4ce0-909b-efb17736071d" providerId="ADAL" clId="{CD4D9D87-25C2-47DB-AE56-A86177B2B98E}" dt="2026-02-12T03:56:54.065" v="600"/>
        <pc:sldMkLst>
          <pc:docMk/>
          <pc:sldMk cId="2712583983" sldId="443"/>
        </pc:sldMkLst>
        <pc:spChg chg="mod">
          <ac:chgData name="Dr Parag D. Pawar" userId="45f730c0-1703-4ce0-909b-efb17736071d" providerId="ADAL" clId="{CD4D9D87-25C2-47DB-AE56-A86177B2B98E}" dt="2026-02-12T03:49:28.737" v="556" actId="207"/>
          <ac:spMkLst>
            <pc:docMk/>
            <pc:sldMk cId="2712583983" sldId="443"/>
            <ac:spMk id="2" creationId="{794CBFB7-DCB9-08A5-8F60-7037AB046A5D}"/>
          </ac:spMkLst>
        </pc:spChg>
        <pc:spChg chg="mod topLvl">
          <ac:chgData name="Dr Parag D. Pawar" userId="45f730c0-1703-4ce0-909b-efb17736071d" providerId="ADAL" clId="{CD4D9D87-25C2-47DB-AE56-A86177B2B98E}" dt="2026-02-12T03:54:55.975" v="587" actId="165"/>
          <ac:spMkLst>
            <pc:docMk/>
            <pc:sldMk cId="2712583983" sldId="443"/>
            <ac:spMk id="3" creationId="{0766DB26-95A6-125F-ED8B-A24897E209EE}"/>
          </ac:spMkLst>
        </pc:spChg>
        <pc:spChg chg="mod topLvl">
          <ac:chgData name="Dr Parag D. Pawar" userId="45f730c0-1703-4ce0-909b-efb17736071d" providerId="ADAL" clId="{CD4D9D87-25C2-47DB-AE56-A86177B2B98E}" dt="2026-02-12T03:54:55.975" v="587" actId="165"/>
          <ac:spMkLst>
            <pc:docMk/>
            <pc:sldMk cId="2712583983" sldId="443"/>
            <ac:spMk id="4" creationId="{F3514221-9D1D-912B-C8D4-77AA2A28A095}"/>
          </ac:spMkLst>
        </pc:spChg>
        <pc:spChg chg="mod">
          <ac:chgData name="Dr Parag D. Pawar" userId="45f730c0-1703-4ce0-909b-efb17736071d" providerId="ADAL" clId="{CD4D9D87-25C2-47DB-AE56-A86177B2B98E}" dt="2026-02-12T03:49:37.844" v="560" actId="207"/>
          <ac:spMkLst>
            <pc:docMk/>
            <pc:sldMk cId="2712583983" sldId="443"/>
            <ac:spMk id="9" creationId="{778C1747-29DF-00FD-1943-D56223155D6A}"/>
          </ac:spMkLst>
        </pc:spChg>
        <pc:spChg chg="add mod">
          <ac:chgData name="Dr Parag D. Pawar" userId="45f730c0-1703-4ce0-909b-efb17736071d" providerId="ADAL" clId="{CD4D9D87-25C2-47DB-AE56-A86177B2B98E}" dt="2026-02-12T03:54:41.767" v="584" actId="14100"/>
          <ac:spMkLst>
            <pc:docMk/>
            <pc:sldMk cId="2712583983" sldId="443"/>
            <ac:spMk id="11" creationId="{4718C9CC-7CD4-05C2-858B-A84C0E5AC99F}"/>
          </ac:spMkLst>
        </pc:spChg>
        <pc:spChg chg="mod">
          <ac:chgData name="Dr Parag D. Pawar" userId="45f730c0-1703-4ce0-909b-efb17736071d" providerId="ADAL" clId="{CD4D9D87-25C2-47DB-AE56-A86177B2B98E}" dt="2026-02-12T03:49:58.166" v="565" actId="207"/>
          <ac:spMkLst>
            <pc:docMk/>
            <pc:sldMk cId="2712583983" sldId="443"/>
            <ac:spMk id="15" creationId="{A10CB9AE-4B1F-E0C2-B7D3-A98C1028DDAB}"/>
          </ac:spMkLst>
        </pc:spChg>
        <pc:spChg chg="mod ord">
          <ac:chgData name="Dr Parag D. Pawar" userId="45f730c0-1703-4ce0-909b-efb17736071d" providerId="ADAL" clId="{CD4D9D87-25C2-47DB-AE56-A86177B2B98E}" dt="2026-02-12T03:55:43.475" v="594" actId="1076"/>
          <ac:spMkLst>
            <pc:docMk/>
            <pc:sldMk cId="2712583983" sldId="443"/>
            <ac:spMk id="18" creationId="{F0B91C84-61EF-7B1B-692A-DC054736C691}"/>
          </ac:spMkLst>
        </pc:spChg>
        <pc:spChg chg="add">
          <ac:chgData name="Dr Parag D. Pawar" userId="45f730c0-1703-4ce0-909b-efb17736071d" providerId="ADAL" clId="{CD4D9D87-25C2-47DB-AE56-A86177B2B98E}" dt="2026-02-12T03:55:50.255" v="595" actId="11529"/>
          <ac:spMkLst>
            <pc:docMk/>
            <pc:sldMk cId="2712583983" sldId="443"/>
            <ac:spMk id="23" creationId="{7744D107-C5A2-CF8E-FE47-44E6C263F4DD}"/>
          </ac:spMkLst>
        </pc:spChg>
        <pc:grpChg chg="add del">
          <ac:chgData name="Dr Parag D. Pawar" userId="45f730c0-1703-4ce0-909b-efb17736071d" providerId="ADAL" clId="{CD4D9D87-25C2-47DB-AE56-A86177B2B98E}" dt="2026-02-12T03:54:55.975" v="587" actId="165"/>
          <ac:grpSpMkLst>
            <pc:docMk/>
            <pc:sldMk cId="2712583983" sldId="443"/>
            <ac:grpSpMk id="5" creationId="{51B62760-DE6A-6EB5-3586-B97D9BDEC84D}"/>
          </ac:grpSpMkLst>
        </pc:grpChg>
      </pc:sldChg>
      <pc:sldChg chg="modSp add mod">
        <pc:chgData name="Dr Parag D. Pawar" userId="45f730c0-1703-4ce0-909b-efb17736071d" providerId="ADAL" clId="{CD4D9D87-25C2-47DB-AE56-A86177B2B98E}" dt="2026-02-12T04:00:04.002" v="613" actId="207"/>
        <pc:sldMkLst>
          <pc:docMk/>
          <pc:sldMk cId="1791889787" sldId="444"/>
        </pc:sldMkLst>
        <pc:spChg chg="mod">
          <ac:chgData name="Dr Parag D. Pawar" userId="45f730c0-1703-4ce0-909b-efb17736071d" providerId="ADAL" clId="{CD4D9D87-25C2-47DB-AE56-A86177B2B98E}" dt="2026-02-12T04:00:04.002" v="613" actId="207"/>
          <ac:spMkLst>
            <pc:docMk/>
            <pc:sldMk cId="1791889787" sldId="444"/>
            <ac:spMk id="2" creationId="{4144AB1A-D4A3-168D-142B-DC0BBF77C45D}"/>
          </ac:spMkLst>
        </pc:spChg>
        <pc:spChg chg="mod">
          <ac:chgData name="Dr Parag D. Pawar" userId="45f730c0-1703-4ce0-909b-efb17736071d" providerId="ADAL" clId="{CD4D9D87-25C2-47DB-AE56-A86177B2B98E}" dt="2026-02-12T03:59:34.925" v="604" actId="113"/>
          <ac:spMkLst>
            <pc:docMk/>
            <pc:sldMk cId="1791889787" sldId="444"/>
            <ac:spMk id="13" creationId="{AF7D3125-32DF-019C-9BDC-9F075B919464}"/>
          </ac:spMkLst>
        </pc:spChg>
        <pc:spChg chg="mod">
          <ac:chgData name="Dr Parag D. Pawar" userId="45f730c0-1703-4ce0-909b-efb17736071d" providerId="ADAL" clId="{CD4D9D87-25C2-47DB-AE56-A86177B2B98E}" dt="2026-02-12T03:59:33.025" v="603" actId="113"/>
          <ac:spMkLst>
            <pc:docMk/>
            <pc:sldMk cId="1791889787" sldId="444"/>
            <ac:spMk id="52" creationId="{69C8ED14-97D1-8BD5-8A46-4B20B2D49724}"/>
          </ac:spMkLst>
        </pc:spChg>
        <pc:spChg chg="mod">
          <ac:chgData name="Dr Parag D. Pawar" userId="45f730c0-1703-4ce0-909b-efb17736071d" providerId="ADAL" clId="{CD4D9D87-25C2-47DB-AE56-A86177B2B98E}" dt="2026-02-12T03:59:47.118" v="610" actId="207"/>
          <ac:spMkLst>
            <pc:docMk/>
            <pc:sldMk cId="1791889787" sldId="444"/>
            <ac:spMk id="79" creationId="{2F86951A-9685-AC87-555B-C07607E7DCD3}"/>
          </ac:spMkLst>
        </pc:spChg>
        <pc:spChg chg="mod">
          <ac:chgData name="Dr Parag D. Pawar" userId="45f730c0-1703-4ce0-909b-efb17736071d" providerId="ADAL" clId="{CD4D9D87-25C2-47DB-AE56-A86177B2B98E}" dt="2026-02-12T03:59:39.192" v="606" actId="207"/>
          <ac:spMkLst>
            <pc:docMk/>
            <pc:sldMk cId="1791889787" sldId="444"/>
            <ac:spMk id="88" creationId="{7CF2D0CF-C9BD-3E9C-3D64-352AE0742305}"/>
          </ac:spMkLst>
        </pc:spChg>
        <pc:spChg chg="mod">
          <ac:chgData name="Dr Parag D. Pawar" userId="45f730c0-1703-4ce0-909b-efb17736071d" providerId="ADAL" clId="{CD4D9D87-25C2-47DB-AE56-A86177B2B98E}" dt="2026-02-12T03:59:42.577" v="608" actId="207"/>
          <ac:spMkLst>
            <pc:docMk/>
            <pc:sldMk cId="1791889787" sldId="444"/>
            <ac:spMk id="92" creationId="{F943678B-0671-7E51-BC2A-4D30A6B7F618}"/>
          </ac:spMkLst>
        </pc:spChg>
      </pc:sldChg>
      <pc:sldChg chg="modSp add">
        <pc:chgData name="Dr Parag D. Pawar" userId="45f730c0-1703-4ce0-909b-efb17736071d" providerId="ADAL" clId="{CD4D9D87-25C2-47DB-AE56-A86177B2B98E}" dt="2026-02-12T03:31:28.851" v="414" actId="113"/>
        <pc:sldMkLst>
          <pc:docMk/>
          <pc:sldMk cId="68597643" sldId="484"/>
        </pc:sldMkLst>
        <pc:spChg chg="mod">
          <ac:chgData name="Dr Parag D. Pawar" userId="45f730c0-1703-4ce0-909b-efb17736071d" providerId="ADAL" clId="{CD4D9D87-25C2-47DB-AE56-A86177B2B98E}" dt="2026-02-12T03:29:39.417" v="406" actId="207"/>
          <ac:spMkLst>
            <pc:docMk/>
            <pc:sldMk cId="68597643" sldId="484"/>
            <ac:spMk id="5" creationId="{06A8BEB2-5F0C-BEC1-7A8E-49846B44EF89}"/>
          </ac:spMkLst>
        </pc:spChg>
        <pc:spChg chg="mod">
          <ac:chgData name="Dr Parag D. Pawar" userId="45f730c0-1703-4ce0-909b-efb17736071d" providerId="ADAL" clId="{CD4D9D87-25C2-47DB-AE56-A86177B2B98E}" dt="2026-02-12T03:29:41.861" v="407" actId="207"/>
          <ac:spMkLst>
            <pc:docMk/>
            <pc:sldMk cId="68597643" sldId="484"/>
            <ac:spMk id="10" creationId="{4636F80D-AECA-3410-3254-A77DFF6D5A72}"/>
          </ac:spMkLst>
        </pc:spChg>
        <pc:spChg chg="mod">
          <ac:chgData name="Dr Parag D. Pawar" userId="45f730c0-1703-4ce0-909b-efb17736071d" providerId="ADAL" clId="{CD4D9D87-25C2-47DB-AE56-A86177B2B98E}" dt="2026-02-12T03:29:35.548" v="405" actId="207"/>
          <ac:spMkLst>
            <pc:docMk/>
            <pc:sldMk cId="68597643" sldId="484"/>
            <ac:spMk id="15" creationId="{4F6C1652-E9CC-D340-2F31-6CB86AC864EC}"/>
          </ac:spMkLst>
        </pc:spChg>
        <pc:spChg chg="mod">
          <ac:chgData name="Dr Parag D. Pawar" userId="45f730c0-1703-4ce0-909b-efb17736071d" providerId="ADAL" clId="{CD4D9D87-25C2-47DB-AE56-A86177B2B98E}" dt="2026-02-12T03:31:28.851" v="414" actId="113"/>
          <ac:spMkLst>
            <pc:docMk/>
            <pc:sldMk cId="68597643" sldId="484"/>
            <ac:spMk id="27" creationId="{649AC90F-6B49-3E97-1FE4-4656B84E5D3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823BE-AAFE-429B-A0BF-A701C62670B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F5413AA2-3E00-47C4-ACA8-D35B37B54D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accent1"/>
              </a:solidFill>
            </a:rPr>
            <a:t>Section 1</a:t>
          </a:r>
        </a:p>
        <a:p>
          <a:pPr>
            <a:lnSpc>
              <a:spcPct val="100000"/>
            </a:lnSpc>
          </a:pPr>
          <a:r>
            <a:rPr lang="en-US" b="1" dirty="0"/>
            <a:t>The Single-Person Decision Problem</a:t>
          </a:r>
        </a:p>
      </dgm:t>
    </dgm:pt>
    <dgm:pt modelId="{7573CE92-CD42-4452-8063-514A431EBA4A}" type="parTrans" cxnId="{CD66F490-6DC4-4F1A-8552-4EA5228C584F}">
      <dgm:prSet/>
      <dgm:spPr/>
      <dgm:t>
        <a:bodyPr/>
        <a:lstStyle/>
        <a:p>
          <a:endParaRPr lang="en-US"/>
        </a:p>
      </dgm:t>
    </dgm:pt>
    <dgm:pt modelId="{49061397-958E-4590-8B31-3CEE732B522F}" type="sibTrans" cxnId="{CD66F490-6DC4-4F1A-8552-4EA5228C58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ADE659-0A23-4A87-9095-5F13B3F379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/>
              </a:solidFill>
            </a:rPr>
            <a:t>Section 2</a:t>
          </a:r>
        </a:p>
        <a:p>
          <a:pPr>
            <a:lnSpc>
              <a:spcPct val="100000"/>
            </a:lnSpc>
          </a:pPr>
          <a:r>
            <a:rPr lang="en-US" b="1" dirty="0"/>
            <a:t>Static Games of Complete Information</a:t>
          </a:r>
        </a:p>
      </dgm:t>
    </dgm:pt>
    <dgm:pt modelId="{4A9CA648-13F7-41C6-871B-2AB886EB02D9}" type="parTrans" cxnId="{F9C2AF1F-3F81-4C57-B44D-925B3DAED1AE}">
      <dgm:prSet/>
      <dgm:spPr/>
      <dgm:t>
        <a:bodyPr/>
        <a:lstStyle/>
        <a:p>
          <a:endParaRPr lang="en-US"/>
        </a:p>
      </dgm:t>
    </dgm:pt>
    <dgm:pt modelId="{25A46360-D4B2-4E8B-9A97-2E71E4C2616E}" type="sibTrans" cxnId="{F9C2AF1F-3F81-4C57-B44D-925B3DAED1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09B57F-1838-47FE-831D-BD91DBACC7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/>
              </a:solidFill>
            </a:rPr>
            <a:t>Section 3</a:t>
          </a:r>
        </a:p>
        <a:p>
          <a:pPr>
            <a:lnSpc>
              <a:spcPct val="100000"/>
            </a:lnSpc>
          </a:pPr>
          <a:r>
            <a:rPr lang="en-US" b="1" dirty="0"/>
            <a:t>Dynamic Games of Complete Information</a:t>
          </a:r>
        </a:p>
      </dgm:t>
    </dgm:pt>
    <dgm:pt modelId="{8F75F3F7-8644-4E67-A71E-FFBC42075AB7}" type="parTrans" cxnId="{738F6D3C-D254-488D-BB81-D710A59A0D65}">
      <dgm:prSet/>
      <dgm:spPr/>
      <dgm:t>
        <a:bodyPr/>
        <a:lstStyle/>
        <a:p>
          <a:endParaRPr lang="en-US"/>
        </a:p>
      </dgm:t>
    </dgm:pt>
    <dgm:pt modelId="{03F33A8D-859E-4C38-8FB3-18F5C6B29CF8}" type="sibTrans" cxnId="{738F6D3C-D254-488D-BB81-D710A59A0D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4AEA89-94EB-4E68-823A-06FCE4468C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/>
              </a:solidFill>
            </a:rPr>
            <a:t>Section 4</a:t>
          </a:r>
        </a:p>
        <a:p>
          <a:pPr>
            <a:lnSpc>
              <a:spcPct val="100000"/>
            </a:lnSpc>
          </a:pPr>
          <a:r>
            <a:rPr lang="en-US" b="1" dirty="0"/>
            <a:t>Games of Incomplete Information</a:t>
          </a:r>
        </a:p>
      </dgm:t>
    </dgm:pt>
    <dgm:pt modelId="{5B771CA0-F947-4555-96A9-0629EF761ED0}" type="parTrans" cxnId="{59F58C9D-3D08-45B5-A2BC-9E5BC95EACF8}">
      <dgm:prSet/>
      <dgm:spPr/>
      <dgm:t>
        <a:bodyPr/>
        <a:lstStyle/>
        <a:p>
          <a:endParaRPr lang="en-US"/>
        </a:p>
      </dgm:t>
    </dgm:pt>
    <dgm:pt modelId="{A48A1EEF-2816-4C29-83F7-6EE32796EF42}" type="sibTrans" cxnId="{59F58C9D-3D08-45B5-A2BC-9E5BC95EACF8}">
      <dgm:prSet/>
      <dgm:spPr/>
      <dgm:t>
        <a:bodyPr/>
        <a:lstStyle/>
        <a:p>
          <a:endParaRPr lang="en-US"/>
        </a:p>
      </dgm:t>
    </dgm:pt>
    <dgm:pt modelId="{C4B17A39-3BC9-489C-B864-9D266DDFB1A0}" type="pres">
      <dgm:prSet presAssocID="{D9B823BE-AAFE-429B-A0BF-A701C62670BB}" presName="root" presStyleCnt="0">
        <dgm:presLayoutVars>
          <dgm:dir/>
          <dgm:resizeHandles val="exact"/>
        </dgm:presLayoutVars>
      </dgm:prSet>
      <dgm:spPr/>
    </dgm:pt>
    <dgm:pt modelId="{0A62C404-3FE4-4EBB-89FF-1B6D9DAD31BC}" type="pres">
      <dgm:prSet presAssocID="{D9B823BE-AAFE-429B-A0BF-A701C62670BB}" presName="container" presStyleCnt="0">
        <dgm:presLayoutVars>
          <dgm:dir/>
          <dgm:resizeHandles val="exact"/>
        </dgm:presLayoutVars>
      </dgm:prSet>
      <dgm:spPr/>
    </dgm:pt>
    <dgm:pt modelId="{01996596-2782-41F1-ABD3-95362A3C06A7}" type="pres">
      <dgm:prSet presAssocID="{F5413AA2-3E00-47C4-ACA8-D35B37B54DFB}" presName="compNode" presStyleCnt="0"/>
      <dgm:spPr/>
    </dgm:pt>
    <dgm:pt modelId="{48BC1FFA-FEBC-472C-9427-FD913A56C743}" type="pres">
      <dgm:prSet presAssocID="{F5413AA2-3E00-47C4-ACA8-D35B37B54DFB}" presName="iconBgRect" presStyleLbl="bgShp" presStyleIdx="0" presStyleCnt="4"/>
      <dgm:spPr/>
    </dgm:pt>
    <dgm:pt modelId="{C95C4EA0-8806-4978-9605-F667741E41F8}" type="pres">
      <dgm:prSet presAssocID="{F5413AA2-3E00-47C4-ACA8-D35B37B54D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In Road with solid fill"/>
        </a:ext>
      </dgm:extLst>
    </dgm:pt>
    <dgm:pt modelId="{56E5EDC1-A09F-4C1A-936A-80D090FBBF6B}" type="pres">
      <dgm:prSet presAssocID="{F5413AA2-3E00-47C4-ACA8-D35B37B54DFB}" presName="spaceRect" presStyleCnt="0"/>
      <dgm:spPr/>
    </dgm:pt>
    <dgm:pt modelId="{17925EC8-1D63-48B3-837D-536F3E0EC6FD}" type="pres">
      <dgm:prSet presAssocID="{F5413AA2-3E00-47C4-ACA8-D35B37B54DFB}" presName="textRect" presStyleLbl="revTx" presStyleIdx="0" presStyleCnt="4">
        <dgm:presLayoutVars>
          <dgm:chMax val="1"/>
          <dgm:chPref val="1"/>
        </dgm:presLayoutVars>
      </dgm:prSet>
      <dgm:spPr/>
    </dgm:pt>
    <dgm:pt modelId="{37252F61-4CD9-4BE1-B7D1-33FFA9535D29}" type="pres">
      <dgm:prSet presAssocID="{49061397-958E-4590-8B31-3CEE732B522F}" presName="sibTrans" presStyleLbl="sibTrans2D1" presStyleIdx="0" presStyleCnt="0"/>
      <dgm:spPr/>
    </dgm:pt>
    <dgm:pt modelId="{B856ECF1-C812-4E5E-8003-F9C76BF0228D}" type="pres">
      <dgm:prSet presAssocID="{EAADE659-0A23-4A87-9095-5F13B3F37953}" presName="compNode" presStyleCnt="0"/>
      <dgm:spPr/>
    </dgm:pt>
    <dgm:pt modelId="{E0DAD654-C3FA-4718-917B-E1D793C9E679}" type="pres">
      <dgm:prSet presAssocID="{EAADE659-0A23-4A87-9095-5F13B3F37953}" presName="iconBgRect" presStyleLbl="bgShp" presStyleIdx="1" presStyleCnt="4"/>
      <dgm:spPr/>
    </dgm:pt>
    <dgm:pt modelId="{2F806BDF-8E97-470A-BDB7-ED55113A5E9F}" type="pres">
      <dgm:prSet presAssocID="{EAADE659-0A23-4A87-9095-5F13B3F3795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8100B02A-EFA0-49A9-A0A8-0CF952C28D91}" type="pres">
      <dgm:prSet presAssocID="{EAADE659-0A23-4A87-9095-5F13B3F37953}" presName="spaceRect" presStyleCnt="0"/>
      <dgm:spPr/>
    </dgm:pt>
    <dgm:pt modelId="{3CDBEB46-6230-4DA0-B9AD-6C108476DA20}" type="pres">
      <dgm:prSet presAssocID="{EAADE659-0A23-4A87-9095-5F13B3F37953}" presName="textRect" presStyleLbl="revTx" presStyleIdx="1" presStyleCnt="4">
        <dgm:presLayoutVars>
          <dgm:chMax val="1"/>
          <dgm:chPref val="1"/>
        </dgm:presLayoutVars>
      </dgm:prSet>
      <dgm:spPr/>
    </dgm:pt>
    <dgm:pt modelId="{A2716423-870B-49A5-B385-24437F6AAB9A}" type="pres">
      <dgm:prSet presAssocID="{25A46360-D4B2-4E8B-9A97-2E71E4C2616E}" presName="sibTrans" presStyleLbl="sibTrans2D1" presStyleIdx="0" presStyleCnt="0"/>
      <dgm:spPr/>
    </dgm:pt>
    <dgm:pt modelId="{7F5787A6-16FE-4551-A2CB-63997A7F62EF}" type="pres">
      <dgm:prSet presAssocID="{ED09B57F-1838-47FE-831D-BD91DBACC70E}" presName="compNode" presStyleCnt="0"/>
      <dgm:spPr/>
    </dgm:pt>
    <dgm:pt modelId="{7B67F78E-A2A8-42EA-9E10-2A97951EBEEC}" type="pres">
      <dgm:prSet presAssocID="{ED09B57F-1838-47FE-831D-BD91DBACC70E}" presName="iconBgRect" presStyleLbl="bgShp" presStyleIdx="2" presStyleCnt="4"/>
      <dgm:spPr/>
    </dgm:pt>
    <dgm:pt modelId="{6D18B1AF-BB95-4B6A-958B-0E7B6189B333}" type="pres">
      <dgm:prSet presAssocID="{ED09B57F-1838-47FE-831D-BD91DBACC70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23BBCF95-B7D8-4E47-BA48-210C1A8F2984}" type="pres">
      <dgm:prSet presAssocID="{ED09B57F-1838-47FE-831D-BD91DBACC70E}" presName="spaceRect" presStyleCnt="0"/>
      <dgm:spPr/>
    </dgm:pt>
    <dgm:pt modelId="{51D23A04-36EC-410B-9B45-F01ABB30B3C7}" type="pres">
      <dgm:prSet presAssocID="{ED09B57F-1838-47FE-831D-BD91DBACC70E}" presName="textRect" presStyleLbl="revTx" presStyleIdx="2" presStyleCnt="4">
        <dgm:presLayoutVars>
          <dgm:chMax val="1"/>
          <dgm:chPref val="1"/>
        </dgm:presLayoutVars>
      </dgm:prSet>
      <dgm:spPr/>
    </dgm:pt>
    <dgm:pt modelId="{5C622737-9FFA-4459-8649-72379A21F0CA}" type="pres">
      <dgm:prSet presAssocID="{03F33A8D-859E-4C38-8FB3-18F5C6B29CF8}" presName="sibTrans" presStyleLbl="sibTrans2D1" presStyleIdx="0" presStyleCnt="0"/>
      <dgm:spPr/>
    </dgm:pt>
    <dgm:pt modelId="{1BDA263B-35A0-400D-861C-CBA578E13F19}" type="pres">
      <dgm:prSet presAssocID="{4D4AEA89-94EB-4E68-823A-06FCE4468CB4}" presName="compNode" presStyleCnt="0"/>
      <dgm:spPr/>
    </dgm:pt>
    <dgm:pt modelId="{E54BFDD6-CD13-4025-9E74-A0711641CFC8}" type="pres">
      <dgm:prSet presAssocID="{4D4AEA89-94EB-4E68-823A-06FCE4468CB4}" presName="iconBgRect" presStyleLbl="bgShp" presStyleIdx="3" presStyleCnt="4"/>
      <dgm:spPr/>
    </dgm:pt>
    <dgm:pt modelId="{AFCADF51-49A6-4FCB-9FFA-F0C6AEDF0EBC}" type="pres">
      <dgm:prSet presAssocID="{4D4AEA89-94EB-4E68-823A-06FCE4468C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 with solid fill"/>
        </a:ext>
      </dgm:extLst>
    </dgm:pt>
    <dgm:pt modelId="{C9E0ED18-FC3D-4965-9AEB-982C8314AF2F}" type="pres">
      <dgm:prSet presAssocID="{4D4AEA89-94EB-4E68-823A-06FCE4468CB4}" presName="spaceRect" presStyleCnt="0"/>
      <dgm:spPr/>
    </dgm:pt>
    <dgm:pt modelId="{30C77D41-1E2D-4359-8372-9FBC2AF1D5D9}" type="pres">
      <dgm:prSet presAssocID="{4D4AEA89-94EB-4E68-823A-06FCE4468CB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645CA0B-F539-4CB1-9DAE-07A9DA617AA3}" type="presOf" srcId="{D9B823BE-AAFE-429B-A0BF-A701C62670BB}" destId="{C4B17A39-3BC9-489C-B864-9D266DDFB1A0}" srcOrd="0" destOrd="0" presId="urn:microsoft.com/office/officeart/2018/2/layout/IconCircleList"/>
    <dgm:cxn modelId="{F9C2AF1F-3F81-4C57-B44D-925B3DAED1AE}" srcId="{D9B823BE-AAFE-429B-A0BF-A701C62670BB}" destId="{EAADE659-0A23-4A87-9095-5F13B3F37953}" srcOrd="1" destOrd="0" parTransId="{4A9CA648-13F7-41C6-871B-2AB886EB02D9}" sibTransId="{25A46360-D4B2-4E8B-9A97-2E71E4C2616E}"/>
    <dgm:cxn modelId="{43367821-5C77-4F84-A0DC-D96E235BF62F}" type="presOf" srcId="{EAADE659-0A23-4A87-9095-5F13B3F37953}" destId="{3CDBEB46-6230-4DA0-B9AD-6C108476DA20}" srcOrd="0" destOrd="0" presId="urn:microsoft.com/office/officeart/2018/2/layout/IconCircleList"/>
    <dgm:cxn modelId="{79474D29-38DB-4DF7-9844-E5443EF13A3A}" type="presOf" srcId="{49061397-958E-4590-8B31-3CEE732B522F}" destId="{37252F61-4CD9-4BE1-B7D1-33FFA9535D29}" srcOrd="0" destOrd="0" presId="urn:microsoft.com/office/officeart/2018/2/layout/IconCircleList"/>
    <dgm:cxn modelId="{738F6D3C-D254-488D-BB81-D710A59A0D65}" srcId="{D9B823BE-AAFE-429B-A0BF-A701C62670BB}" destId="{ED09B57F-1838-47FE-831D-BD91DBACC70E}" srcOrd="2" destOrd="0" parTransId="{8F75F3F7-8644-4E67-A71E-FFBC42075AB7}" sibTransId="{03F33A8D-859E-4C38-8FB3-18F5C6B29CF8}"/>
    <dgm:cxn modelId="{A6EB2C75-4189-4619-9B98-ADC9B3EA3EBD}" type="presOf" srcId="{25A46360-D4B2-4E8B-9A97-2E71E4C2616E}" destId="{A2716423-870B-49A5-B385-24437F6AAB9A}" srcOrd="0" destOrd="0" presId="urn:microsoft.com/office/officeart/2018/2/layout/IconCircleList"/>
    <dgm:cxn modelId="{0FB2A257-2F70-46CC-9A62-9F1866792C96}" type="presOf" srcId="{F5413AA2-3E00-47C4-ACA8-D35B37B54DFB}" destId="{17925EC8-1D63-48B3-837D-536F3E0EC6FD}" srcOrd="0" destOrd="0" presId="urn:microsoft.com/office/officeart/2018/2/layout/IconCircleList"/>
    <dgm:cxn modelId="{CD66F490-6DC4-4F1A-8552-4EA5228C584F}" srcId="{D9B823BE-AAFE-429B-A0BF-A701C62670BB}" destId="{F5413AA2-3E00-47C4-ACA8-D35B37B54DFB}" srcOrd="0" destOrd="0" parTransId="{7573CE92-CD42-4452-8063-514A431EBA4A}" sibTransId="{49061397-958E-4590-8B31-3CEE732B522F}"/>
    <dgm:cxn modelId="{59F58C9D-3D08-45B5-A2BC-9E5BC95EACF8}" srcId="{D9B823BE-AAFE-429B-A0BF-A701C62670BB}" destId="{4D4AEA89-94EB-4E68-823A-06FCE4468CB4}" srcOrd="3" destOrd="0" parTransId="{5B771CA0-F947-4555-96A9-0629EF761ED0}" sibTransId="{A48A1EEF-2816-4C29-83F7-6EE32796EF42}"/>
    <dgm:cxn modelId="{ADCD57A3-69BB-4DA8-9B55-ADC7560C55F5}" type="presOf" srcId="{ED09B57F-1838-47FE-831D-BD91DBACC70E}" destId="{51D23A04-36EC-410B-9B45-F01ABB30B3C7}" srcOrd="0" destOrd="0" presId="urn:microsoft.com/office/officeart/2018/2/layout/IconCircleList"/>
    <dgm:cxn modelId="{170418BA-4A8F-478F-B3D3-F388C64B05A4}" type="presOf" srcId="{4D4AEA89-94EB-4E68-823A-06FCE4468CB4}" destId="{30C77D41-1E2D-4359-8372-9FBC2AF1D5D9}" srcOrd="0" destOrd="0" presId="urn:microsoft.com/office/officeart/2018/2/layout/IconCircleList"/>
    <dgm:cxn modelId="{191831CC-880A-448D-91F9-A655C502CB27}" type="presOf" srcId="{03F33A8D-859E-4C38-8FB3-18F5C6B29CF8}" destId="{5C622737-9FFA-4459-8649-72379A21F0CA}" srcOrd="0" destOrd="0" presId="urn:microsoft.com/office/officeart/2018/2/layout/IconCircleList"/>
    <dgm:cxn modelId="{FB190073-411B-44D4-89C5-4B8C39268111}" type="presParOf" srcId="{C4B17A39-3BC9-489C-B864-9D266DDFB1A0}" destId="{0A62C404-3FE4-4EBB-89FF-1B6D9DAD31BC}" srcOrd="0" destOrd="0" presId="urn:microsoft.com/office/officeart/2018/2/layout/IconCircleList"/>
    <dgm:cxn modelId="{61A665BF-2B74-479E-BC30-715EF66F48B4}" type="presParOf" srcId="{0A62C404-3FE4-4EBB-89FF-1B6D9DAD31BC}" destId="{01996596-2782-41F1-ABD3-95362A3C06A7}" srcOrd="0" destOrd="0" presId="urn:microsoft.com/office/officeart/2018/2/layout/IconCircleList"/>
    <dgm:cxn modelId="{B16E00F7-C700-4B16-A85F-B51B8737B653}" type="presParOf" srcId="{01996596-2782-41F1-ABD3-95362A3C06A7}" destId="{48BC1FFA-FEBC-472C-9427-FD913A56C743}" srcOrd="0" destOrd="0" presId="urn:microsoft.com/office/officeart/2018/2/layout/IconCircleList"/>
    <dgm:cxn modelId="{E7E6F764-F18F-412A-84A0-73F6229AFAF8}" type="presParOf" srcId="{01996596-2782-41F1-ABD3-95362A3C06A7}" destId="{C95C4EA0-8806-4978-9605-F667741E41F8}" srcOrd="1" destOrd="0" presId="urn:microsoft.com/office/officeart/2018/2/layout/IconCircleList"/>
    <dgm:cxn modelId="{A050AEC0-A3EA-46FB-9A05-5F83D81F9267}" type="presParOf" srcId="{01996596-2782-41F1-ABD3-95362A3C06A7}" destId="{56E5EDC1-A09F-4C1A-936A-80D090FBBF6B}" srcOrd="2" destOrd="0" presId="urn:microsoft.com/office/officeart/2018/2/layout/IconCircleList"/>
    <dgm:cxn modelId="{74FCE2AB-D746-4124-90BC-9EA2818E5DD9}" type="presParOf" srcId="{01996596-2782-41F1-ABD3-95362A3C06A7}" destId="{17925EC8-1D63-48B3-837D-536F3E0EC6FD}" srcOrd="3" destOrd="0" presId="urn:microsoft.com/office/officeart/2018/2/layout/IconCircleList"/>
    <dgm:cxn modelId="{C0F5085A-1387-4E32-B4B0-44E2EB874450}" type="presParOf" srcId="{0A62C404-3FE4-4EBB-89FF-1B6D9DAD31BC}" destId="{37252F61-4CD9-4BE1-B7D1-33FFA9535D29}" srcOrd="1" destOrd="0" presId="urn:microsoft.com/office/officeart/2018/2/layout/IconCircleList"/>
    <dgm:cxn modelId="{0C77D979-00A5-41D5-9840-FC3ABD71DB4E}" type="presParOf" srcId="{0A62C404-3FE4-4EBB-89FF-1B6D9DAD31BC}" destId="{B856ECF1-C812-4E5E-8003-F9C76BF0228D}" srcOrd="2" destOrd="0" presId="urn:microsoft.com/office/officeart/2018/2/layout/IconCircleList"/>
    <dgm:cxn modelId="{C3DB57EE-878D-4099-9F97-D7F499759740}" type="presParOf" srcId="{B856ECF1-C812-4E5E-8003-F9C76BF0228D}" destId="{E0DAD654-C3FA-4718-917B-E1D793C9E679}" srcOrd="0" destOrd="0" presId="urn:microsoft.com/office/officeart/2018/2/layout/IconCircleList"/>
    <dgm:cxn modelId="{377A87E4-5FDC-4162-8DA4-0EB55801488A}" type="presParOf" srcId="{B856ECF1-C812-4E5E-8003-F9C76BF0228D}" destId="{2F806BDF-8E97-470A-BDB7-ED55113A5E9F}" srcOrd="1" destOrd="0" presId="urn:microsoft.com/office/officeart/2018/2/layout/IconCircleList"/>
    <dgm:cxn modelId="{4952BBDB-7D5A-44EC-89A2-C53B429A164D}" type="presParOf" srcId="{B856ECF1-C812-4E5E-8003-F9C76BF0228D}" destId="{8100B02A-EFA0-49A9-A0A8-0CF952C28D91}" srcOrd="2" destOrd="0" presId="urn:microsoft.com/office/officeart/2018/2/layout/IconCircleList"/>
    <dgm:cxn modelId="{978C93F7-3994-407B-ABFC-E12339F5FF38}" type="presParOf" srcId="{B856ECF1-C812-4E5E-8003-F9C76BF0228D}" destId="{3CDBEB46-6230-4DA0-B9AD-6C108476DA20}" srcOrd="3" destOrd="0" presId="urn:microsoft.com/office/officeart/2018/2/layout/IconCircleList"/>
    <dgm:cxn modelId="{BE466B31-FD38-4C4E-9FDF-BD2BC7D04034}" type="presParOf" srcId="{0A62C404-3FE4-4EBB-89FF-1B6D9DAD31BC}" destId="{A2716423-870B-49A5-B385-24437F6AAB9A}" srcOrd="3" destOrd="0" presId="urn:microsoft.com/office/officeart/2018/2/layout/IconCircleList"/>
    <dgm:cxn modelId="{FA25F0A8-286C-4D59-B6F3-2092F7768A17}" type="presParOf" srcId="{0A62C404-3FE4-4EBB-89FF-1B6D9DAD31BC}" destId="{7F5787A6-16FE-4551-A2CB-63997A7F62EF}" srcOrd="4" destOrd="0" presId="urn:microsoft.com/office/officeart/2018/2/layout/IconCircleList"/>
    <dgm:cxn modelId="{053156F7-7496-4C8D-AF87-E4C1F5D13B6F}" type="presParOf" srcId="{7F5787A6-16FE-4551-A2CB-63997A7F62EF}" destId="{7B67F78E-A2A8-42EA-9E10-2A97951EBEEC}" srcOrd="0" destOrd="0" presId="urn:microsoft.com/office/officeart/2018/2/layout/IconCircleList"/>
    <dgm:cxn modelId="{FF60AFB7-BF78-4138-8E71-6A969269B578}" type="presParOf" srcId="{7F5787A6-16FE-4551-A2CB-63997A7F62EF}" destId="{6D18B1AF-BB95-4B6A-958B-0E7B6189B333}" srcOrd="1" destOrd="0" presId="urn:microsoft.com/office/officeart/2018/2/layout/IconCircleList"/>
    <dgm:cxn modelId="{822D7A26-C531-4AD5-A584-072EE1B20E41}" type="presParOf" srcId="{7F5787A6-16FE-4551-A2CB-63997A7F62EF}" destId="{23BBCF95-B7D8-4E47-BA48-210C1A8F2984}" srcOrd="2" destOrd="0" presId="urn:microsoft.com/office/officeart/2018/2/layout/IconCircleList"/>
    <dgm:cxn modelId="{1FC0C7FA-C8DA-43F1-B37B-79356B80C779}" type="presParOf" srcId="{7F5787A6-16FE-4551-A2CB-63997A7F62EF}" destId="{51D23A04-36EC-410B-9B45-F01ABB30B3C7}" srcOrd="3" destOrd="0" presId="urn:microsoft.com/office/officeart/2018/2/layout/IconCircleList"/>
    <dgm:cxn modelId="{A85D8179-19EA-4F96-A6C3-55E0C755EE78}" type="presParOf" srcId="{0A62C404-3FE4-4EBB-89FF-1B6D9DAD31BC}" destId="{5C622737-9FFA-4459-8649-72379A21F0CA}" srcOrd="5" destOrd="0" presId="urn:microsoft.com/office/officeart/2018/2/layout/IconCircleList"/>
    <dgm:cxn modelId="{964C84DE-7DEC-4C4A-A542-BB412E61DAEE}" type="presParOf" srcId="{0A62C404-3FE4-4EBB-89FF-1B6D9DAD31BC}" destId="{1BDA263B-35A0-400D-861C-CBA578E13F19}" srcOrd="6" destOrd="0" presId="urn:microsoft.com/office/officeart/2018/2/layout/IconCircleList"/>
    <dgm:cxn modelId="{718176C8-5F56-46BA-BA99-F41D6481AD4F}" type="presParOf" srcId="{1BDA263B-35A0-400D-861C-CBA578E13F19}" destId="{E54BFDD6-CD13-4025-9E74-A0711641CFC8}" srcOrd="0" destOrd="0" presId="urn:microsoft.com/office/officeart/2018/2/layout/IconCircleList"/>
    <dgm:cxn modelId="{1EF520A8-2E76-4FB5-982E-2A13F41AE73B}" type="presParOf" srcId="{1BDA263B-35A0-400D-861C-CBA578E13F19}" destId="{AFCADF51-49A6-4FCB-9FFA-F0C6AEDF0EBC}" srcOrd="1" destOrd="0" presId="urn:microsoft.com/office/officeart/2018/2/layout/IconCircleList"/>
    <dgm:cxn modelId="{7669624F-BB39-4D79-BE1F-DD861C892059}" type="presParOf" srcId="{1BDA263B-35A0-400D-861C-CBA578E13F19}" destId="{C9E0ED18-FC3D-4965-9AEB-982C8314AF2F}" srcOrd="2" destOrd="0" presId="urn:microsoft.com/office/officeart/2018/2/layout/IconCircleList"/>
    <dgm:cxn modelId="{5FF06832-8B7E-4309-ADC9-08A215E6D2DE}" type="presParOf" srcId="{1BDA263B-35A0-400D-861C-CBA578E13F19}" destId="{30C77D41-1E2D-4359-8372-9FBC2AF1D5D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C1FFA-FEBC-472C-9427-FD913A56C743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C4EA0-8806-4978-9605-F667741E41F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25EC8-1D63-48B3-837D-536F3E0EC6FD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accent1"/>
              </a:solidFill>
            </a:rPr>
            <a:t>Section 1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The Single-Person Decision Problem</a:t>
          </a:r>
        </a:p>
      </dsp:txBody>
      <dsp:txXfrm>
        <a:off x="1834517" y="469890"/>
        <a:ext cx="3148942" cy="1335915"/>
      </dsp:txXfrm>
    </dsp:sp>
    <dsp:sp modelId="{E0DAD654-C3FA-4718-917B-E1D793C9E679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06BDF-8E97-470A-BDB7-ED55113A5E9F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BEB46-6230-4DA0-B9AD-6C108476DA20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/>
              </a:solidFill>
            </a:rPr>
            <a:t>Section 2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Static Games of Complete Information</a:t>
          </a:r>
        </a:p>
      </dsp:txBody>
      <dsp:txXfrm>
        <a:off x="7154322" y="469890"/>
        <a:ext cx="3148942" cy="1335915"/>
      </dsp:txXfrm>
    </dsp:sp>
    <dsp:sp modelId="{7B67F78E-A2A8-42EA-9E10-2A97951EBEEC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8B1AF-BB95-4B6A-958B-0E7B6189B333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23A04-36EC-410B-9B45-F01ABB30B3C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/>
              </a:solidFill>
            </a:rPr>
            <a:t>Section 3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Dynamic Games of Complete Information</a:t>
          </a:r>
        </a:p>
      </dsp:txBody>
      <dsp:txXfrm>
        <a:off x="1834517" y="2545532"/>
        <a:ext cx="3148942" cy="1335915"/>
      </dsp:txXfrm>
    </dsp:sp>
    <dsp:sp modelId="{E54BFDD6-CD13-4025-9E74-A0711641CFC8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ADF51-49A6-4FCB-9FFA-F0C6AEDF0EBC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77D41-1E2D-4359-8372-9FBC2AF1D5D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/>
              </a:solidFill>
            </a:rPr>
            <a:t>Section 4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Games of Incomplete Information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90C40-380F-467F-B2E8-E7180F2914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F0A6D-EEA4-4712-949D-959F890B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84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B00F-D87B-36CF-37DA-B1C88C4D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60CA2-A2E2-D733-1C14-03977ABB4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C97216-7622-8B54-EDA1-26B1E49CE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98063-9BF7-487E-B267-AA5636F6C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E83F6-3A65-482C-B878-5103AB538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6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F0A6D-EEA4-4712-949D-959F890BC7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76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F6D9-433D-9FCD-1371-1FFC5B22C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76D57-1E42-FEF9-0046-F55DAD532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5FED1-DC2E-CA26-77D3-B561CC9C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2C593-CC40-D16B-0A92-941477A9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34F8-28C8-6190-4C7A-46BE2551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8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CAC5-CD37-F867-6192-C9494749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53604-94B5-CB17-2771-A0C924832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6DCE7-2FBC-1748-AAC8-E7540469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531F0-1E5F-E267-722F-1A471441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733FD-4898-0238-3ABB-8FF1D8AE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6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F1B78-415C-335C-90B0-0A7C6BEEC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350C0-BEFD-B8FB-DE09-0170706F0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FC31-6E76-0879-B3EE-E2EF6AAE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9E808-F47B-32A9-D83A-60E8B93B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CFE5-801F-C96D-7414-92898D02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5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0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29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89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15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35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55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2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5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CF8B-79E3-327D-BE10-75A66EF3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FD811-EBEC-A270-B6E0-0245AD78F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26D39-7B87-DE1A-5773-802CCC8F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C8125-5496-97EB-E47F-48BE46EF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BBE62-5957-C388-3C97-08E94A02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86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792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05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23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EA7F-FCAF-412A-8BBC-893AA2B96CD8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41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E6DE-93F1-4C7C-8DD5-CA430625CA3B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80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AAEC-8FA7-4019-840F-D999959FDA3D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43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983E-D6B4-425B-AB76-683AB642AC33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22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B77A-D05E-4D1E-AD93-E84ACCD681A1}" type="datetime1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4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B9C7-A180-4425-AFCC-D38F3A6AA307}" type="datetime1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396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9D46F-B963-46EF-9146-5BF8C0FF40A5}" type="datetime1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6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849FF-2E5A-4944-C1BF-C8E2B512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E2F7C-B359-6847-B6BB-CB0D4FDA0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0B2F-8D7D-88CB-EB4C-D002D54C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DAD0E-CDC9-81DE-EAE1-4D48F97F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8BBC0-DF8F-9633-3CF0-B537CC4B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9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7579-01B6-4B39-A858-86CAD06EA51B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00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C180-ECB7-4587-8ACC-2AB98C84E048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149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6E7B-7C2D-4614-BAE5-93A338E0EF40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5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B34-A18F-4622-9F4E-53B125BAC6A8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4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BC8D-7B47-32C2-5D96-31B3077D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B44F-FCDC-3C0E-EE40-C85D05455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47FFF-518C-F697-E99F-82A49EDBE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9D35-265F-B240-4867-A88846950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5B8C1-6A1F-7695-CE51-B11363BD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52C22-A624-D254-DF4D-844F544C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4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0277-2A98-F5FB-469B-993AD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8F13E-9536-45FA-3843-3EB0BAC11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26A17-C4D6-59E3-0A04-A2C0AB179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2183E-7155-D59D-77AA-533FFF38F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EA97B-8655-8A53-7B87-F43C923B5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3C9E4-AD31-6A15-DEBA-532AB09A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A57D4-E06C-ED8E-3954-958ABB03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4200A-B4D8-DF9F-A065-32BA6856E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0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3A8F-C2BE-88F1-871E-FCDBBC1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9B962-578D-B4FE-AF9D-7957A581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609FF-4186-0E56-3F39-68FD17AE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05437-F288-98C3-7F90-5C6ACEE6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0323B-08B1-2CFB-ABD3-A510B613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0435D-871A-182C-7C87-B4989835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6F160-3EFD-19D0-298E-AD69EC98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1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5AD0-4B31-492F-9BA4-1F5D982A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1AF9-7A27-04D5-9D85-5D4D80190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A3A66-5958-769B-741E-B5437CA15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A6B32-A397-2328-9339-0D650285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70F0E-2882-5BED-DA88-638CC2CB7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D23D9-AA7A-9A39-B5F1-328454DB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3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B9B5-B531-AB92-B827-2FD74C17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183E2-9567-629B-664B-298D5897D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E4114-FC7A-5462-1297-5D6BCAB5C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ECCCB-9FE2-8591-F205-F8B5B9E7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9A163-75DC-03AF-5326-849EC4CF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D94F6-8E2C-E63C-8B91-F740383C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6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96E57-FC88-A9B0-F1C3-F11DD354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114DD-3CA0-C024-F938-3704B7A5D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FFB1C-F5F4-F094-0D2E-44E231849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D2172-B066-42B6-872E-3CB95A0AB1F6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7CC7-25A6-0109-6794-AC24CB7EE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0B55D-30F1-5288-DA2C-3E5909CD4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0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3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33500-A71A-434E-AEFF-ED4F19179B8D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5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0.jp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jpeg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78.png"/><Relationship Id="rId3" Type="http://schemas.openxmlformats.org/officeDocument/2006/relationships/image" Target="../media/image44.jpe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80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210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1.pn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7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23" Type="http://schemas.openxmlformats.org/officeDocument/2006/relationships/image" Target="../media/image42.png"/><Relationship Id="rId10" Type="http://schemas.openxmlformats.org/officeDocument/2006/relationships/image" Target="../media/image18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19.png"/><Relationship Id="rId14" Type="http://schemas.openxmlformats.org/officeDocument/2006/relationships/image" Target="../media/image34.png"/><Relationship Id="rId22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656BD-C2F8-0FF5-8FF5-8380A8DFE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4D5DF-D1E3-EABD-8CCA-0CF1DEB77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1"/>
            <a:ext cx="7319175" cy="3374931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rgbClr val="0070C0"/>
                </a:solidFill>
              </a:rPr>
              <a:t>SECTION  2</a:t>
            </a:r>
            <a:br>
              <a:rPr lang="en-IN" sz="1800" dirty="0">
                <a:solidFill>
                  <a:srgbClr val="C00000"/>
                </a:solidFill>
              </a:rPr>
            </a:br>
            <a:br>
              <a:rPr lang="en-US" sz="5600" dirty="0"/>
            </a:br>
            <a:r>
              <a:rPr lang="en-IN" sz="5600" dirty="0"/>
              <a:t>Static </a:t>
            </a:r>
            <a:r>
              <a:rPr lang="en-IN" sz="5600" dirty="0">
                <a:solidFill>
                  <a:srgbClr val="0070C0"/>
                </a:solidFill>
                <a:latin typeface="Segoe Script" panose="030B0504020000000003" pitchFamily="66" charset="0"/>
              </a:rPr>
              <a:t>Games</a:t>
            </a:r>
            <a:r>
              <a:rPr lang="en-IN" sz="5600" dirty="0"/>
              <a:t> of Complete Information</a:t>
            </a:r>
            <a:endParaRPr lang="en-US" sz="5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80AE8-446A-7BD7-83E9-2CCE277AD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IN" dirty="0"/>
              <a:t>Class </a:t>
            </a:r>
            <a:r>
              <a:rPr lang="en-IN" b="1" dirty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31" name="Graphic 30" descr="Game controller">
            <a:extLst>
              <a:ext uri="{FF2B5EF4-FFF2-40B4-BE49-F238E27FC236}">
                <a16:creationId xmlns:a16="http://schemas.microsoft.com/office/drawing/2014/main" id="{251CA74A-7115-FF8B-A425-70CE3A6F1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12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31C9E-5803-3F89-6A4C-F288F4017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estaurant with tables and chairs&#10;&#10;Description automatically generated">
            <a:extLst>
              <a:ext uri="{FF2B5EF4-FFF2-40B4-BE49-F238E27FC236}">
                <a16:creationId xmlns:a16="http://schemas.microsoft.com/office/drawing/2014/main" id="{5DF33A9C-D10C-C188-C0D7-F5404E7D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3" r="9208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4" name="Picture 3" descr="A small wooden house with lights&#10;&#10;Description automatically generated">
            <a:extLst>
              <a:ext uri="{FF2B5EF4-FFF2-40B4-BE49-F238E27FC236}">
                <a16:creationId xmlns:a16="http://schemas.microsoft.com/office/drawing/2014/main" id="{4C30FB25-CDFF-E149-B515-28909812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8" r="7213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83FF8-8D8C-5233-3984-BE5F521F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Cup Wars: Clash of the Coffee Kings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94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1F0B-546D-13B4-E8EC-773A19733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staurant with tables and chairs&#10;&#10;Description automatically generated">
            <a:extLst>
              <a:ext uri="{FF2B5EF4-FFF2-40B4-BE49-F238E27FC236}">
                <a16:creationId xmlns:a16="http://schemas.microsoft.com/office/drawing/2014/main" id="{F41C0561-3D35-C359-9270-E38E67AF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3" r="9208" b="59722"/>
          <a:stretch/>
        </p:blipFill>
        <p:spPr>
          <a:xfrm>
            <a:off x="20" y="11"/>
            <a:ext cx="6095980" cy="2762240"/>
          </a:xfrm>
          <a:prstGeom prst="rect">
            <a:avLst/>
          </a:prstGeom>
        </p:spPr>
      </p:pic>
      <p:pic>
        <p:nvPicPr>
          <p:cNvPr id="4" name="Picture 3" descr="A small wooden house with lights&#10;&#10;Description automatically generated">
            <a:extLst>
              <a:ext uri="{FF2B5EF4-FFF2-40B4-BE49-F238E27FC236}">
                <a16:creationId xmlns:a16="http://schemas.microsoft.com/office/drawing/2014/main" id="{73F6D330-F36B-75C1-72F9-38170FB7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8" r="7213" b="59722"/>
          <a:stretch/>
        </p:blipFill>
        <p:spPr>
          <a:xfrm>
            <a:off x="6096000" y="1"/>
            <a:ext cx="6096000" cy="276224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317EF78-00D8-1115-D3AD-35985F66E599}"/>
              </a:ext>
            </a:extLst>
          </p:cNvPr>
          <p:cNvGrpSpPr/>
          <p:nvPr/>
        </p:nvGrpSpPr>
        <p:grpSpPr>
          <a:xfrm>
            <a:off x="2465863" y="3058195"/>
            <a:ext cx="7265599" cy="278443"/>
            <a:chOff x="2465863" y="3191545"/>
            <a:chExt cx="7265599" cy="278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57C735E-EC74-516A-021F-E445FC48C95D}"/>
                    </a:ext>
                  </a:extLst>
                </p:cNvPr>
                <p:cNvSpPr txBox="1"/>
                <p:nvPr/>
              </p:nvSpPr>
              <p:spPr>
                <a:xfrm>
                  <a:off x="2465863" y="3191545"/>
                  <a:ext cx="11642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57C735E-EC74-516A-021F-E445FC48C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863" y="3191545"/>
                  <a:ext cx="116429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73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2620AFE-5634-C0CD-5651-FDCB0B60ED18}"/>
                    </a:ext>
                  </a:extLst>
                </p:cNvPr>
                <p:cNvSpPr txBox="1"/>
                <p:nvPr/>
              </p:nvSpPr>
              <p:spPr>
                <a:xfrm>
                  <a:off x="8561846" y="3192989"/>
                  <a:ext cx="11696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2620AFE-5634-C0CD-5651-FDCB0B60E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846" y="3192989"/>
                  <a:ext cx="116961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71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1AA5B10-4635-E803-3C52-4EDB17924441}"/>
              </a:ext>
            </a:extLst>
          </p:cNvPr>
          <p:cNvSpPr txBox="1"/>
          <p:nvPr/>
        </p:nvSpPr>
        <p:spPr>
          <a:xfrm>
            <a:off x="1302645" y="3544087"/>
            <a:ext cx="984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+mj-lt"/>
              </a:rPr>
              <a:t>Outcome</a:t>
            </a:r>
            <a:r>
              <a:rPr lang="en-US" dirty="0">
                <a:latin typeface="+mj-lt"/>
              </a:rPr>
              <a:t> for each café (customer traffic and profit) depends on </a:t>
            </a:r>
            <a:r>
              <a:rPr lang="en-US" b="1" u="sng" dirty="0">
                <a:solidFill>
                  <a:srgbClr val="7030A0"/>
                </a:solidFill>
                <a:latin typeface="+mj-lt"/>
              </a:rPr>
              <a:t>both</a:t>
            </a:r>
            <a:r>
              <a:rPr lang="en-US" dirty="0">
                <a:latin typeface="+mj-lt"/>
              </a:rPr>
              <a:t> cafes’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actions</a:t>
            </a:r>
            <a:r>
              <a:rPr lang="en-US" dirty="0">
                <a:latin typeface="+mj-lt"/>
              </a:rPr>
              <a:t> (pricing decisions).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D332B5D-1AD0-B215-73B3-34EE567928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919981"/>
                  </p:ext>
                </p:extLst>
              </p:nvPr>
            </p:nvGraphicFramePr>
            <p:xfrm>
              <a:off x="1302645" y="4087652"/>
              <a:ext cx="5748782" cy="185420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630680">
                      <a:extLst>
                        <a:ext uri="{9D8B030D-6E8A-4147-A177-3AD203B41FA5}">
                          <a16:colId xmlns:a16="http://schemas.microsoft.com/office/drawing/2014/main" val="537876650"/>
                        </a:ext>
                      </a:extLst>
                    </a:gridCol>
                    <a:gridCol w="1993900">
                      <a:extLst>
                        <a:ext uri="{9D8B030D-6E8A-4147-A177-3AD203B41FA5}">
                          <a16:colId xmlns:a16="http://schemas.microsoft.com/office/drawing/2014/main" val="3790753427"/>
                        </a:ext>
                      </a:extLst>
                    </a:gridCol>
                    <a:gridCol w="2124202">
                      <a:extLst>
                        <a:ext uri="{9D8B030D-6E8A-4147-A177-3AD203B41FA5}">
                          <a16:colId xmlns:a16="http://schemas.microsoft.com/office/drawing/2014/main" val="2094399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Profile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Chai Pani’s Profit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Bean Babu’s Profit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1702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671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56870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7484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449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D332B5D-1AD0-B215-73B3-34EE567928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919981"/>
                  </p:ext>
                </p:extLst>
              </p:nvPr>
            </p:nvGraphicFramePr>
            <p:xfrm>
              <a:off x="1302645" y="4087652"/>
              <a:ext cx="5748782" cy="185420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630680">
                      <a:extLst>
                        <a:ext uri="{9D8B030D-6E8A-4147-A177-3AD203B41FA5}">
                          <a16:colId xmlns:a16="http://schemas.microsoft.com/office/drawing/2014/main" val="537876650"/>
                        </a:ext>
                      </a:extLst>
                    </a:gridCol>
                    <a:gridCol w="1993900">
                      <a:extLst>
                        <a:ext uri="{9D8B030D-6E8A-4147-A177-3AD203B41FA5}">
                          <a16:colId xmlns:a16="http://schemas.microsoft.com/office/drawing/2014/main" val="3790753427"/>
                        </a:ext>
                      </a:extLst>
                    </a:gridCol>
                    <a:gridCol w="2124202">
                      <a:extLst>
                        <a:ext uri="{9D8B030D-6E8A-4147-A177-3AD203B41FA5}">
                          <a16:colId xmlns:a16="http://schemas.microsoft.com/office/drawing/2014/main" val="20943992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Profile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Chai Pani’s Profit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Bean Babu’s Profit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1702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106557" r="-252612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957" t="-106557" r="-10703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0487" t="-106557" r="-287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2671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206557" r="-252612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957" t="-206557" r="-10703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0487" t="-206557" r="-287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6870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06557" r="-252612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957" t="-306557" r="-10703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0487" t="-306557" r="-287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7484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06557" r="-252612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957" t="-406557" r="-10703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0487" t="-406557" r="-287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4495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4437B20-A38E-F7D6-052C-BD1F937D9D1E}"/>
              </a:ext>
            </a:extLst>
          </p:cNvPr>
          <p:cNvSpPr txBox="1"/>
          <p:nvPr/>
        </p:nvSpPr>
        <p:spPr>
          <a:xfrm>
            <a:off x="228600" y="4037140"/>
            <a:ext cx="1152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Payoffs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9EAD-228D-7C53-602F-E5B3832DB62A}"/>
              </a:ext>
            </a:extLst>
          </p:cNvPr>
          <p:cNvSpPr txBox="1"/>
          <p:nvPr/>
        </p:nvSpPr>
        <p:spPr>
          <a:xfrm>
            <a:off x="7207337" y="4457699"/>
            <a:ext cx="481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Moderate profits: Medium traffic at both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B0AB09-FD4E-3395-8670-0FBE77F6DF63}"/>
              </a:ext>
            </a:extLst>
          </p:cNvPr>
          <p:cNvSpPr txBox="1"/>
          <p:nvPr/>
        </p:nvSpPr>
        <p:spPr>
          <a:xfrm>
            <a:off x="7207337" y="4828415"/>
            <a:ext cx="481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BB captures more of the market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001DC-A23B-C5F3-51CE-6D4AFCB9ACA6}"/>
              </a:ext>
            </a:extLst>
          </p:cNvPr>
          <p:cNvSpPr txBox="1"/>
          <p:nvPr/>
        </p:nvSpPr>
        <p:spPr>
          <a:xfrm>
            <a:off x="7207337" y="5200467"/>
            <a:ext cx="481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CP captures more of the market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5A3B62-2E4D-F7BD-05DE-610A7CA7A17D}"/>
              </a:ext>
            </a:extLst>
          </p:cNvPr>
          <p:cNvSpPr txBox="1"/>
          <p:nvPr/>
        </p:nvSpPr>
        <p:spPr>
          <a:xfrm>
            <a:off x="7207337" y="5567279"/>
            <a:ext cx="481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Moderate profits: Increased traffic at 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5F28E8-00BD-22A9-EAC5-7E8838B9DE4B}"/>
              </a:ext>
            </a:extLst>
          </p:cNvPr>
          <p:cNvSpPr txBox="1"/>
          <p:nvPr/>
        </p:nvSpPr>
        <p:spPr>
          <a:xfrm>
            <a:off x="1302645" y="6116800"/>
            <a:ext cx="948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+mj-lt"/>
              </a:rPr>
              <a:t>Payoffs</a:t>
            </a:r>
            <a:r>
              <a:rPr lang="en-US" dirty="0">
                <a:latin typeface="+mj-lt"/>
              </a:rPr>
              <a:t> are determined by the </a:t>
            </a:r>
            <a:r>
              <a:rPr lang="en-US" b="1" u="sng" dirty="0">
                <a:solidFill>
                  <a:srgbClr val="C00000"/>
                </a:solidFill>
                <a:latin typeface="+mj-lt"/>
              </a:rPr>
              <a:t>action profile</a:t>
            </a:r>
            <a:r>
              <a:rPr lang="en-US" b="1" u="sng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– the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combination of actions </a:t>
            </a:r>
            <a:r>
              <a:rPr lang="en-US" dirty="0">
                <a:latin typeface="+mj-lt"/>
              </a:rPr>
              <a:t>– chosen by both players.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0D08F-751B-584C-5653-A096B847834E}"/>
              </a:ext>
            </a:extLst>
          </p:cNvPr>
          <p:cNvSpPr txBox="1"/>
          <p:nvPr/>
        </p:nvSpPr>
        <p:spPr>
          <a:xfrm>
            <a:off x="1294260" y="1057955"/>
            <a:ext cx="9603480" cy="769441"/>
          </a:xfrm>
          <a:custGeom>
            <a:avLst/>
            <a:gdLst>
              <a:gd name="csX0" fmla="*/ 0 w 9603480"/>
              <a:gd name="csY0" fmla="*/ 0 h 769441"/>
              <a:gd name="csX1" fmla="*/ 660945 w 9603480"/>
              <a:gd name="csY1" fmla="*/ 0 h 769441"/>
              <a:gd name="csX2" fmla="*/ 937752 w 9603480"/>
              <a:gd name="csY2" fmla="*/ 0 h 769441"/>
              <a:gd name="csX3" fmla="*/ 1694732 w 9603480"/>
              <a:gd name="csY3" fmla="*/ 0 h 769441"/>
              <a:gd name="csX4" fmla="*/ 2259642 w 9603480"/>
              <a:gd name="csY4" fmla="*/ 0 h 769441"/>
              <a:gd name="csX5" fmla="*/ 2536449 w 9603480"/>
              <a:gd name="csY5" fmla="*/ 0 h 769441"/>
              <a:gd name="csX6" fmla="*/ 3101359 w 9603480"/>
              <a:gd name="csY6" fmla="*/ 0 h 769441"/>
              <a:gd name="csX7" fmla="*/ 3858339 w 9603480"/>
              <a:gd name="csY7" fmla="*/ 0 h 769441"/>
              <a:gd name="csX8" fmla="*/ 4327215 w 9603480"/>
              <a:gd name="csY8" fmla="*/ 0 h 769441"/>
              <a:gd name="csX9" fmla="*/ 4796091 w 9603480"/>
              <a:gd name="csY9" fmla="*/ 0 h 769441"/>
              <a:gd name="csX10" fmla="*/ 5361001 w 9603480"/>
              <a:gd name="csY10" fmla="*/ 0 h 769441"/>
              <a:gd name="csX11" fmla="*/ 6021947 w 9603480"/>
              <a:gd name="csY11" fmla="*/ 0 h 769441"/>
              <a:gd name="csX12" fmla="*/ 6682892 w 9603480"/>
              <a:gd name="csY12" fmla="*/ 0 h 769441"/>
              <a:gd name="csX13" fmla="*/ 7343838 w 9603480"/>
              <a:gd name="csY13" fmla="*/ 0 h 769441"/>
              <a:gd name="csX14" fmla="*/ 8100818 w 9603480"/>
              <a:gd name="csY14" fmla="*/ 0 h 769441"/>
              <a:gd name="csX15" fmla="*/ 8665728 w 9603480"/>
              <a:gd name="csY15" fmla="*/ 0 h 769441"/>
              <a:gd name="csX16" fmla="*/ 9603480 w 9603480"/>
              <a:gd name="csY16" fmla="*/ 0 h 769441"/>
              <a:gd name="csX17" fmla="*/ 9603480 w 9603480"/>
              <a:gd name="csY17" fmla="*/ 384721 h 769441"/>
              <a:gd name="csX18" fmla="*/ 9603480 w 9603480"/>
              <a:gd name="csY18" fmla="*/ 769441 h 769441"/>
              <a:gd name="csX19" fmla="*/ 8942535 w 9603480"/>
              <a:gd name="csY19" fmla="*/ 769441 h 769441"/>
              <a:gd name="csX20" fmla="*/ 8473659 w 9603480"/>
              <a:gd name="csY20" fmla="*/ 769441 h 769441"/>
              <a:gd name="csX21" fmla="*/ 8004783 w 9603480"/>
              <a:gd name="csY21" fmla="*/ 769441 h 769441"/>
              <a:gd name="csX22" fmla="*/ 7535907 w 9603480"/>
              <a:gd name="csY22" fmla="*/ 769441 h 769441"/>
              <a:gd name="csX23" fmla="*/ 7067031 w 9603480"/>
              <a:gd name="csY23" fmla="*/ 769441 h 769441"/>
              <a:gd name="csX24" fmla="*/ 6406086 w 9603480"/>
              <a:gd name="csY24" fmla="*/ 769441 h 769441"/>
              <a:gd name="csX25" fmla="*/ 5841175 w 9603480"/>
              <a:gd name="csY25" fmla="*/ 769441 h 769441"/>
              <a:gd name="csX26" fmla="*/ 5564369 w 9603480"/>
              <a:gd name="csY26" fmla="*/ 769441 h 769441"/>
              <a:gd name="csX27" fmla="*/ 5095494 w 9603480"/>
              <a:gd name="csY27" fmla="*/ 769441 h 769441"/>
              <a:gd name="csX28" fmla="*/ 4434548 w 9603480"/>
              <a:gd name="csY28" fmla="*/ 769441 h 769441"/>
              <a:gd name="csX29" fmla="*/ 4061707 w 9603480"/>
              <a:gd name="csY29" fmla="*/ 769441 h 769441"/>
              <a:gd name="csX30" fmla="*/ 3304727 w 9603480"/>
              <a:gd name="csY30" fmla="*/ 769441 h 769441"/>
              <a:gd name="csX31" fmla="*/ 2547747 w 9603480"/>
              <a:gd name="csY31" fmla="*/ 769441 h 769441"/>
              <a:gd name="csX32" fmla="*/ 1982836 w 9603480"/>
              <a:gd name="csY32" fmla="*/ 769441 h 769441"/>
              <a:gd name="csX33" fmla="*/ 1225856 w 9603480"/>
              <a:gd name="csY33" fmla="*/ 769441 h 769441"/>
              <a:gd name="csX34" fmla="*/ 660945 w 9603480"/>
              <a:gd name="csY34" fmla="*/ 769441 h 769441"/>
              <a:gd name="csX35" fmla="*/ 0 w 9603480"/>
              <a:gd name="csY35" fmla="*/ 769441 h 769441"/>
              <a:gd name="csX36" fmla="*/ 0 w 9603480"/>
              <a:gd name="csY36" fmla="*/ 407804 h 769441"/>
              <a:gd name="csX37" fmla="*/ 0 w 9603480"/>
              <a:gd name="csY37" fmla="*/ 0 h 76944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9603480" h="769441" fill="none" extrusionOk="0">
                <a:moveTo>
                  <a:pt x="0" y="0"/>
                </a:moveTo>
                <a:cubicBezTo>
                  <a:pt x="195779" y="-79192"/>
                  <a:pt x="359091" y="57527"/>
                  <a:pt x="660945" y="0"/>
                </a:cubicBezTo>
                <a:cubicBezTo>
                  <a:pt x="962800" y="-57527"/>
                  <a:pt x="868938" y="25019"/>
                  <a:pt x="937752" y="0"/>
                </a:cubicBezTo>
                <a:cubicBezTo>
                  <a:pt x="1006566" y="-25019"/>
                  <a:pt x="1431448" y="58865"/>
                  <a:pt x="1694732" y="0"/>
                </a:cubicBezTo>
                <a:cubicBezTo>
                  <a:pt x="1958016" y="-58865"/>
                  <a:pt x="2007916" y="20339"/>
                  <a:pt x="2259642" y="0"/>
                </a:cubicBezTo>
                <a:cubicBezTo>
                  <a:pt x="2511368" y="-20339"/>
                  <a:pt x="2477965" y="27721"/>
                  <a:pt x="2536449" y="0"/>
                </a:cubicBezTo>
                <a:cubicBezTo>
                  <a:pt x="2594933" y="-27721"/>
                  <a:pt x="2942757" y="45506"/>
                  <a:pt x="3101359" y="0"/>
                </a:cubicBezTo>
                <a:cubicBezTo>
                  <a:pt x="3259961" y="-45506"/>
                  <a:pt x="3659052" y="804"/>
                  <a:pt x="3858339" y="0"/>
                </a:cubicBezTo>
                <a:cubicBezTo>
                  <a:pt x="4057626" y="-804"/>
                  <a:pt x="4215507" y="54477"/>
                  <a:pt x="4327215" y="0"/>
                </a:cubicBezTo>
                <a:cubicBezTo>
                  <a:pt x="4438923" y="-54477"/>
                  <a:pt x="4671336" y="37270"/>
                  <a:pt x="4796091" y="0"/>
                </a:cubicBezTo>
                <a:cubicBezTo>
                  <a:pt x="4920846" y="-37270"/>
                  <a:pt x="5120581" y="21911"/>
                  <a:pt x="5361001" y="0"/>
                </a:cubicBezTo>
                <a:cubicBezTo>
                  <a:pt x="5601421" y="-21911"/>
                  <a:pt x="5889221" y="28132"/>
                  <a:pt x="6021947" y="0"/>
                </a:cubicBezTo>
                <a:cubicBezTo>
                  <a:pt x="6154673" y="-28132"/>
                  <a:pt x="6442571" y="50212"/>
                  <a:pt x="6682892" y="0"/>
                </a:cubicBezTo>
                <a:cubicBezTo>
                  <a:pt x="6923213" y="-50212"/>
                  <a:pt x="7109527" y="59523"/>
                  <a:pt x="7343838" y="0"/>
                </a:cubicBezTo>
                <a:cubicBezTo>
                  <a:pt x="7578149" y="-59523"/>
                  <a:pt x="7914925" y="55104"/>
                  <a:pt x="8100818" y="0"/>
                </a:cubicBezTo>
                <a:cubicBezTo>
                  <a:pt x="8286711" y="-55104"/>
                  <a:pt x="8438347" y="18486"/>
                  <a:pt x="8665728" y="0"/>
                </a:cubicBezTo>
                <a:cubicBezTo>
                  <a:pt x="8893109" y="-18486"/>
                  <a:pt x="9386268" y="8139"/>
                  <a:pt x="9603480" y="0"/>
                </a:cubicBezTo>
                <a:cubicBezTo>
                  <a:pt x="9620283" y="117548"/>
                  <a:pt x="9603119" y="260437"/>
                  <a:pt x="9603480" y="384721"/>
                </a:cubicBezTo>
                <a:cubicBezTo>
                  <a:pt x="9603841" y="509005"/>
                  <a:pt x="9568074" y="585425"/>
                  <a:pt x="9603480" y="769441"/>
                </a:cubicBezTo>
                <a:cubicBezTo>
                  <a:pt x="9281832" y="831286"/>
                  <a:pt x="9272800" y="705469"/>
                  <a:pt x="8942535" y="769441"/>
                </a:cubicBezTo>
                <a:cubicBezTo>
                  <a:pt x="8612270" y="833413"/>
                  <a:pt x="8588467" y="748109"/>
                  <a:pt x="8473659" y="769441"/>
                </a:cubicBezTo>
                <a:cubicBezTo>
                  <a:pt x="8358851" y="790773"/>
                  <a:pt x="8104680" y="729380"/>
                  <a:pt x="8004783" y="769441"/>
                </a:cubicBezTo>
                <a:cubicBezTo>
                  <a:pt x="7904886" y="809502"/>
                  <a:pt x="7695770" y="741378"/>
                  <a:pt x="7535907" y="769441"/>
                </a:cubicBezTo>
                <a:cubicBezTo>
                  <a:pt x="7376044" y="797504"/>
                  <a:pt x="7278164" y="746640"/>
                  <a:pt x="7067031" y="769441"/>
                </a:cubicBezTo>
                <a:cubicBezTo>
                  <a:pt x="6855898" y="792242"/>
                  <a:pt x="6719301" y="739493"/>
                  <a:pt x="6406086" y="769441"/>
                </a:cubicBezTo>
                <a:cubicBezTo>
                  <a:pt x="6092871" y="799389"/>
                  <a:pt x="5977201" y="749842"/>
                  <a:pt x="5841175" y="769441"/>
                </a:cubicBezTo>
                <a:cubicBezTo>
                  <a:pt x="5705149" y="789040"/>
                  <a:pt x="5659393" y="738591"/>
                  <a:pt x="5564369" y="769441"/>
                </a:cubicBezTo>
                <a:cubicBezTo>
                  <a:pt x="5469345" y="800291"/>
                  <a:pt x="5321924" y="713834"/>
                  <a:pt x="5095494" y="769441"/>
                </a:cubicBezTo>
                <a:cubicBezTo>
                  <a:pt x="4869064" y="825048"/>
                  <a:pt x="4673650" y="758948"/>
                  <a:pt x="4434548" y="769441"/>
                </a:cubicBezTo>
                <a:cubicBezTo>
                  <a:pt x="4195446" y="779934"/>
                  <a:pt x="4217859" y="738929"/>
                  <a:pt x="4061707" y="769441"/>
                </a:cubicBezTo>
                <a:cubicBezTo>
                  <a:pt x="3905555" y="799953"/>
                  <a:pt x="3656872" y="712278"/>
                  <a:pt x="3304727" y="769441"/>
                </a:cubicBezTo>
                <a:cubicBezTo>
                  <a:pt x="2952582" y="826604"/>
                  <a:pt x="2903348" y="679692"/>
                  <a:pt x="2547747" y="769441"/>
                </a:cubicBezTo>
                <a:cubicBezTo>
                  <a:pt x="2192146" y="859190"/>
                  <a:pt x="2216856" y="746113"/>
                  <a:pt x="1982836" y="769441"/>
                </a:cubicBezTo>
                <a:cubicBezTo>
                  <a:pt x="1748816" y="792769"/>
                  <a:pt x="1548259" y="760701"/>
                  <a:pt x="1225856" y="769441"/>
                </a:cubicBezTo>
                <a:cubicBezTo>
                  <a:pt x="903453" y="778181"/>
                  <a:pt x="857173" y="752609"/>
                  <a:pt x="660945" y="769441"/>
                </a:cubicBezTo>
                <a:cubicBezTo>
                  <a:pt x="464717" y="786273"/>
                  <a:pt x="309896" y="734157"/>
                  <a:pt x="0" y="769441"/>
                </a:cubicBezTo>
                <a:cubicBezTo>
                  <a:pt x="-14150" y="671600"/>
                  <a:pt x="41047" y="565653"/>
                  <a:pt x="0" y="407804"/>
                </a:cubicBezTo>
                <a:cubicBezTo>
                  <a:pt x="-41047" y="249955"/>
                  <a:pt x="5045" y="101309"/>
                  <a:pt x="0" y="0"/>
                </a:cubicBezTo>
                <a:close/>
              </a:path>
              <a:path w="9603480" h="769441" stroke="0" extrusionOk="0">
                <a:moveTo>
                  <a:pt x="0" y="0"/>
                </a:moveTo>
                <a:cubicBezTo>
                  <a:pt x="154514" y="-3227"/>
                  <a:pt x="243431" y="19349"/>
                  <a:pt x="468876" y="0"/>
                </a:cubicBezTo>
                <a:cubicBezTo>
                  <a:pt x="694321" y="-19349"/>
                  <a:pt x="669139" y="650"/>
                  <a:pt x="745682" y="0"/>
                </a:cubicBezTo>
                <a:cubicBezTo>
                  <a:pt x="822225" y="-650"/>
                  <a:pt x="1219272" y="86796"/>
                  <a:pt x="1502662" y="0"/>
                </a:cubicBezTo>
                <a:cubicBezTo>
                  <a:pt x="1786052" y="-86796"/>
                  <a:pt x="1805358" y="55705"/>
                  <a:pt x="1971538" y="0"/>
                </a:cubicBezTo>
                <a:cubicBezTo>
                  <a:pt x="2137718" y="-55705"/>
                  <a:pt x="2223644" y="17311"/>
                  <a:pt x="2440414" y="0"/>
                </a:cubicBezTo>
                <a:cubicBezTo>
                  <a:pt x="2657184" y="-17311"/>
                  <a:pt x="2840987" y="41018"/>
                  <a:pt x="3197394" y="0"/>
                </a:cubicBezTo>
                <a:cubicBezTo>
                  <a:pt x="3553801" y="-41018"/>
                  <a:pt x="3414489" y="40728"/>
                  <a:pt x="3570235" y="0"/>
                </a:cubicBezTo>
                <a:cubicBezTo>
                  <a:pt x="3725981" y="-40728"/>
                  <a:pt x="3951599" y="34815"/>
                  <a:pt x="4327215" y="0"/>
                </a:cubicBezTo>
                <a:cubicBezTo>
                  <a:pt x="4702831" y="-34815"/>
                  <a:pt x="4917010" y="57044"/>
                  <a:pt x="5084195" y="0"/>
                </a:cubicBezTo>
                <a:cubicBezTo>
                  <a:pt x="5251380" y="-57044"/>
                  <a:pt x="5510054" y="42934"/>
                  <a:pt x="5649106" y="0"/>
                </a:cubicBezTo>
                <a:cubicBezTo>
                  <a:pt x="5788158" y="-42934"/>
                  <a:pt x="6178044" y="84796"/>
                  <a:pt x="6406086" y="0"/>
                </a:cubicBezTo>
                <a:cubicBezTo>
                  <a:pt x="6634128" y="-84796"/>
                  <a:pt x="6661914" y="16982"/>
                  <a:pt x="6874962" y="0"/>
                </a:cubicBezTo>
                <a:cubicBezTo>
                  <a:pt x="7088010" y="-16982"/>
                  <a:pt x="7233816" y="3655"/>
                  <a:pt x="7343838" y="0"/>
                </a:cubicBezTo>
                <a:cubicBezTo>
                  <a:pt x="7453860" y="-3655"/>
                  <a:pt x="7735938" y="52159"/>
                  <a:pt x="8004783" y="0"/>
                </a:cubicBezTo>
                <a:cubicBezTo>
                  <a:pt x="8273629" y="-52159"/>
                  <a:pt x="8324254" y="42453"/>
                  <a:pt x="8473659" y="0"/>
                </a:cubicBezTo>
                <a:cubicBezTo>
                  <a:pt x="8623064" y="-42453"/>
                  <a:pt x="9223393" y="115608"/>
                  <a:pt x="9603480" y="0"/>
                </a:cubicBezTo>
                <a:cubicBezTo>
                  <a:pt x="9628664" y="109560"/>
                  <a:pt x="9577433" y="281326"/>
                  <a:pt x="9603480" y="400109"/>
                </a:cubicBezTo>
                <a:cubicBezTo>
                  <a:pt x="9629527" y="518892"/>
                  <a:pt x="9598755" y="628110"/>
                  <a:pt x="9603480" y="769441"/>
                </a:cubicBezTo>
                <a:cubicBezTo>
                  <a:pt x="9311894" y="825449"/>
                  <a:pt x="9210210" y="712834"/>
                  <a:pt x="8942535" y="769441"/>
                </a:cubicBezTo>
                <a:cubicBezTo>
                  <a:pt x="8674861" y="826048"/>
                  <a:pt x="8670985" y="735315"/>
                  <a:pt x="8569694" y="769441"/>
                </a:cubicBezTo>
                <a:cubicBezTo>
                  <a:pt x="8468403" y="803567"/>
                  <a:pt x="8142923" y="747745"/>
                  <a:pt x="7812713" y="769441"/>
                </a:cubicBezTo>
                <a:cubicBezTo>
                  <a:pt x="7482503" y="791137"/>
                  <a:pt x="7520246" y="722132"/>
                  <a:pt x="7247803" y="769441"/>
                </a:cubicBezTo>
                <a:cubicBezTo>
                  <a:pt x="6975360" y="816750"/>
                  <a:pt x="7005148" y="740317"/>
                  <a:pt x="6874962" y="769441"/>
                </a:cubicBezTo>
                <a:cubicBezTo>
                  <a:pt x="6744776" y="798565"/>
                  <a:pt x="6590991" y="732563"/>
                  <a:pt x="6310051" y="769441"/>
                </a:cubicBezTo>
                <a:cubicBezTo>
                  <a:pt x="6029111" y="806319"/>
                  <a:pt x="6104737" y="746605"/>
                  <a:pt x="6033245" y="769441"/>
                </a:cubicBezTo>
                <a:cubicBezTo>
                  <a:pt x="5961753" y="792277"/>
                  <a:pt x="5878734" y="743275"/>
                  <a:pt x="5756439" y="769441"/>
                </a:cubicBezTo>
                <a:cubicBezTo>
                  <a:pt x="5634144" y="795607"/>
                  <a:pt x="5369642" y="711461"/>
                  <a:pt x="5191528" y="769441"/>
                </a:cubicBezTo>
                <a:cubicBezTo>
                  <a:pt x="5013414" y="827421"/>
                  <a:pt x="4897213" y="733365"/>
                  <a:pt x="4818687" y="769441"/>
                </a:cubicBezTo>
                <a:cubicBezTo>
                  <a:pt x="4740161" y="805517"/>
                  <a:pt x="4391144" y="716112"/>
                  <a:pt x="4157742" y="769441"/>
                </a:cubicBezTo>
                <a:cubicBezTo>
                  <a:pt x="3924340" y="822770"/>
                  <a:pt x="3908815" y="759562"/>
                  <a:pt x="3784901" y="769441"/>
                </a:cubicBezTo>
                <a:cubicBezTo>
                  <a:pt x="3660987" y="779320"/>
                  <a:pt x="3296259" y="763550"/>
                  <a:pt x="3123956" y="769441"/>
                </a:cubicBezTo>
                <a:cubicBezTo>
                  <a:pt x="2951653" y="775332"/>
                  <a:pt x="2974641" y="736714"/>
                  <a:pt x="2847149" y="769441"/>
                </a:cubicBezTo>
                <a:cubicBezTo>
                  <a:pt x="2719657" y="802168"/>
                  <a:pt x="2503945" y="738865"/>
                  <a:pt x="2186204" y="769441"/>
                </a:cubicBezTo>
                <a:cubicBezTo>
                  <a:pt x="1868463" y="800017"/>
                  <a:pt x="1898244" y="756702"/>
                  <a:pt x="1813363" y="769441"/>
                </a:cubicBezTo>
                <a:cubicBezTo>
                  <a:pt x="1728482" y="782180"/>
                  <a:pt x="1658879" y="768857"/>
                  <a:pt x="1536557" y="769441"/>
                </a:cubicBezTo>
                <a:cubicBezTo>
                  <a:pt x="1414235" y="770025"/>
                  <a:pt x="1246859" y="757174"/>
                  <a:pt x="1163716" y="769441"/>
                </a:cubicBezTo>
                <a:cubicBezTo>
                  <a:pt x="1080573" y="781708"/>
                  <a:pt x="725394" y="699240"/>
                  <a:pt x="502770" y="769441"/>
                </a:cubicBezTo>
                <a:cubicBezTo>
                  <a:pt x="280146" y="839642"/>
                  <a:pt x="244697" y="750124"/>
                  <a:pt x="0" y="769441"/>
                </a:cubicBezTo>
                <a:cubicBezTo>
                  <a:pt x="-30898" y="682163"/>
                  <a:pt x="38548" y="492690"/>
                  <a:pt x="0" y="407804"/>
                </a:cubicBezTo>
                <a:cubicBezTo>
                  <a:pt x="-38548" y="322918"/>
                  <a:pt x="17528" y="106992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What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pricing strategies 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should each café choose to maximize their profit, given that their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outcomes depend on the pricing decision of the competitor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487C07-3442-B0B8-7634-9679EE8AD0BE}"/>
              </a:ext>
            </a:extLst>
          </p:cNvPr>
          <p:cNvGrpSpPr/>
          <p:nvPr/>
        </p:nvGrpSpPr>
        <p:grpSpPr>
          <a:xfrm>
            <a:off x="1790700" y="4453352"/>
            <a:ext cx="2308860" cy="747115"/>
            <a:chOff x="1790700" y="4453352"/>
            <a:chExt cx="2308860" cy="74711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65FE5E-1B1A-B8CE-2555-4F604EC2CE4F}"/>
                </a:ext>
              </a:extLst>
            </p:cNvPr>
            <p:cNvSpPr/>
            <p:nvPr/>
          </p:nvSpPr>
          <p:spPr>
            <a:xfrm>
              <a:off x="1790700" y="4457699"/>
              <a:ext cx="358140" cy="742768"/>
            </a:xfrm>
            <a:custGeom>
              <a:avLst/>
              <a:gdLst>
                <a:gd name="csX0" fmla="*/ 0 w 358140"/>
                <a:gd name="csY0" fmla="*/ 0 h 742768"/>
                <a:gd name="csX1" fmla="*/ 358140 w 358140"/>
                <a:gd name="csY1" fmla="*/ 0 h 742768"/>
                <a:gd name="csX2" fmla="*/ 358140 w 358140"/>
                <a:gd name="csY2" fmla="*/ 349101 h 742768"/>
                <a:gd name="csX3" fmla="*/ 358140 w 358140"/>
                <a:gd name="csY3" fmla="*/ 742768 h 742768"/>
                <a:gd name="csX4" fmla="*/ 0 w 358140"/>
                <a:gd name="csY4" fmla="*/ 742768 h 742768"/>
                <a:gd name="csX5" fmla="*/ 0 w 358140"/>
                <a:gd name="csY5" fmla="*/ 378812 h 742768"/>
                <a:gd name="csX6" fmla="*/ 0 w 358140"/>
                <a:gd name="csY6" fmla="*/ 0 h 7427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358140" h="742768" extrusionOk="0">
                  <a:moveTo>
                    <a:pt x="0" y="0"/>
                  </a:moveTo>
                  <a:cubicBezTo>
                    <a:pt x="84714" y="-5478"/>
                    <a:pt x="218616" y="34137"/>
                    <a:pt x="358140" y="0"/>
                  </a:cubicBezTo>
                  <a:cubicBezTo>
                    <a:pt x="391348" y="135373"/>
                    <a:pt x="338913" y="187726"/>
                    <a:pt x="358140" y="349101"/>
                  </a:cubicBezTo>
                  <a:cubicBezTo>
                    <a:pt x="377367" y="510476"/>
                    <a:pt x="347195" y="646800"/>
                    <a:pt x="358140" y="742768"/>
                  </a:cubicBezTo>
                  <a:cubicBezTo>
                    <a:pt x="200123" y="751877"/>
                    <a:pt x="151115" y="718330"/>
                    <a:pt x="0" y="742768"/>
                  </a:cubicBezTo>
                  <a:cubicBezTo>
                    <a:pt x="-33316" y="658079"/>
                    <a:pt x="41828" y="546858"/>
                    <a:pt x="0" y="378812"/>
                  </a:cubicBezTo>
                  <a:cubicBezTo>
                    <a:pt x="-41828" y="210766"/>
                    <a:pt x="3130" y="110161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7030A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CCE1CC-E6FE-B7D0-6EBA-6747C13A2FC1}"/>
                </a:ext>
              </a:extLst>
            </p:cNvPr>
            <p:cNvSpPr/>
            <p:nvPr/>
          </p:nvSpPr>
          <p:spPr>
            <a:xfrm>
              <a:off x="3741420" y="4453352"/>
              <a:ext cx="358140" cy="742768"/>
            </a:xfrm>
            <a:custGeom>
              <a:avLst/>
              <a:gdLst>
                <a:gd name="csX0" fmla="*/ 0 w 358140"/>
                <a:gd name="csY0" fmla="*/ 0 h 742768"/>
                <a:gd name="csX1" fmla="*/ 358140 w 358140"/>
                <a:gd name="csY1" fmla="*/ 0 h 742768"/>
                <a:gd name="csX2" fmla="*/ 358140 w 358140"/>
                <a:gd name="csY2" fmla="*/ 349101 h 742768"/>
                <a:gd name="csX3" fmla="*/ 358140 w 358140"/>
                <a:gd name="csY3" fmla="*/ 742768 h 742768"/>
                <a:gd name="csX4" fmla="*/ 0 w 358140"/>
                <a:gd name="csY4" fmla="*/ 742768 h 742768"/>
                <a:gd name="csX5" fmla="*/ 0 w 358140"/>
                <a:gd name="csY5" fmla="*/ 378812 h 742768"/>
                <a:gd name="csX6" fmla="*/ 0 w 358140"/>
                <a:gd name="csY6" fmla="*/ 0 h 7427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358140" h="742768" extrusionOk="0">
                  <a:moveTo>
                    <a:pt x="0" y="0"/>
                  </a:moveTo>
                  <a:cubicBezTo>
                    <a:pt x="84714" y="-5478"/>
                    <a:pt x="218616" y="34137"/>
                    <a:pt x="358140" y="0"/>
                  </a:cubicBezTo>
                  <a:cubicBezTo>
                    <a:pt x="391348" y="135373"/>
                    <a:pt x="338913" y="187726"/>
                    <a:pt x="358140" y="349101"/>
                  </a:cubicBezTo>
                  <a:cubicBezTo>
                    <a:pt x="377367" y="510476"/>
                    <a:pt x="347195" y="646800"/>
                    <a:pt x="358140" y="742768"/>
                  </a:cubicBezTo>
                  <a:cubicBezTo>
                    <a:pt x="200123" y="751877"/>
                    <a:pt x="151115" y="718330"/>
                    <a:pt x="0" y="742768"/>
                  </a:cubicBezTo>
                  <a:cubicBezTo>
                    <a:pt x="-33316" y="658079"/>
                    <a:pt x="41828" y="546858"/>
                    <a:pt x="0" y="378812"/>
                  </a:cubicBezTo>
                  <a:cubicBezTo>
                    <a:pt x="-41828" y="210766"/>
                    <a:pt x="3130" y="110161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7030A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AE15F7-E6E9-700F-EAFC-0C9780559E09}"/>
              </a:ext>
            </a:extLst>
          </p:cNvPr>
          <p:cNvGrpSpPr/>
          <p:nvPr/>
        </p:nvGrpSpPr>
        <p:grpSpPr>
          <a:xfrm>
            <a:off x="1790700" y="5165017"/>
            <a:ext cx="2308860" cy="747115"/>
            <a:chOff x="1790700" y="4453352"/>
            <a:chExt cx="2308860" cy="74711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D99F71-CA08-4EA5-5066-EEE2ACD128A4}"/>
                </a:ext>
              </a:extLst>
            </p:cNvPr>
            <p:cNvSpPr/>
            <p:nvPr/>
          </p:nvSpPr>
          <p:spPr>
            <a:xfrm>
              <a:off x="1790700" y="4457699"/>
              <a:ext cx="358140" cy="742768"/>
            </a:xfrm>
            <a:custGeom>
              <a:avLst/>
              <a:gdLst>
                <a:gd name="csX0" fmla="*/ 0 w 358140"/>
                <a:gd name="csY0" fmla="*/ 0 h 742768"/>
                <a:gd name="csX1" fmla="*/ 358140 w 358140"/>
                <a:gd name="csY1" fmla="*/ 0 h 742768"/>
                <a:gd name="csX2" fmla="*/ 358140 w 358140"/>
                <a:gd name="csY2" fmla="*/ 349101 h 742768"/>
                <a:gd name="csX3" fmla="*/ 358140 w 358140"/>
                <a:gd name="csY3" fmla="*/ 742768 h 742768"/>
                <a:gd name="csX4" fmla="*/ 0 w 358140"/>
                <a:gd name="csY4" fmla="*/ 742768 h 742768"/>
                <a:gd name="csX5" fmla="*/ 0 w 358140"/>
                <a:gd name="csY5" fmla="*/ 378812 h 742768"/>
                <a:gd name="csX6" fmla="*/ 0 w 358140"/>
                <a:gd name="csY6" fmla="*/ 0 h 7427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358140" h="742768" extrusionOk="0">
                  <a:moveTo>
                    <a:pt x="0" y="0"/>
                  </a:moveTo>
                  <a:cubicBezTo>
                    <a:pt x="84714" y="-5478"/>
                    <a:pt x="218616" y="34137"/>
                    <a:pt x="358140" y="0"/>
                  </a:cubicBezTo>
                  <a:cubicBezTo>
                    <a:pt x="391348" y="135373"/>
                    <a:pt x="338913" y="187726"/>
                    <a:pt x="358140" y="349101"/>
                  </a:cubicBezTo>
                  <a:cubicBezTo>
                    <a:pt x="377367" y="510476"/>
                    <a:pt x="347195" y="646800"/>
                    <a:pt x="358140" y="742768"/>
                  </a:cubicBezTo>
                  <a:cubicBezTo>
                    <a:pt x="200123" y="751877"/>
                    <a:pt x="151115" y="718330"/>
                    <a:pt x="0" y="742768"/>
                  </a:cubicBezTo>
                  <a:cubicBezTo>
                    <a:pt x="-33316" y="658079"/>
                    <a:pt x="41828" y="546858"/>
                    <a:pt x="0" y="378812"/>
                  </a:cubicBezTo>
                  <a:cubicBezTo>
                    <a:pt x="-41828" y="210766"/>
                    <a:pt x="3130" y="110161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7030A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AB21DC-03DC-9AF6-6AB3-ECC6A904B0E7}"/>
                </a:ext>
              </a:extLst>
            </p:cNvPr>
            <p:cNvSpPr/>
            <p:nvPr/>
          </p:nvSpPr>
          <p:spPr>
            <a:xfrm>
              <a:off x="3741420" y="4453352"/>
              <a:ext cx="358140" cy="742768"/>
            </a:xfrm>
            <a:custGeom>
              <a:avLst/>
              <a:gdLst>
                <a:gd name="csX0" fmla="*/ 0 w 358140"/>
                <a:gd name="csY0" fmla="*/ 0 h 742768"/>
                <a:gd name="csX1" fmla="*/ 358140 w 358140"/>
                <a:gd name="csY1" fmla="*/ 0 h 742768"/>
                <a:gd name="csX2" fmla="*/ 358140 w 358140"/>
                <a:gd name="csY2" fmla="*/ 349101 h 742768"/>
                <a:gd name="csX3" fmla="*/ 358140 w 358140"/>
                <a:gd name="csY3" fmla="*/ 742768 h 742768"/>
                <a:gd name="csX4" fmla="*/ 0 w 358140"/>
                <a:gd name="csY4" fmla="*/ 742768 h 742768"/>
                <a:gd name="csX5" fmla="*/ 0 w 358140"/>
                <a:gd name="csY5" fmla="*/ 378812 h 742768"/>
                <a:gd name="csX6" fmla="*/ 0 w 358140"/>
                <a:gd name="csY6" fmla="*/ 0 h 7427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358140" h="742768" extrusionOk="0">
                  <a:moveTo>
                    <a:pt x="0" y="0"/>
                  </a:moveTo>
                  <a:cubicBezTo>
                    <a:pt x="84714" y="-5478"/>
                    <a:pt x="218616" y="34137"/>
                    <a:pt x="358140" y="0"/>
                  </a:cubicBezTo>
                  <a:cubicBezTo>
                    <a:pt x="391348" y="135373"/>
                    <a:pt x="338913" y="187726"/>
                    <a:pt x="358140" y="349101"/>
                  </a:cubicBezTo>
                  <a:cubicBezTo>
                    <a:pt x="377367" y="510476"/>
                    <a:pt x="347195" y="646800"/>
                    <a:pt x="358140" y="742768"/>
                  </a:cubicBezTo>
                  <a:cubicBezTo>
                    <a:pt x="200123" y="751877"/>
                    <a:pt x="151115" y="718330"/>
                    <a:pt x="0" y="742768"/>
                  </a:cubicBezTo>
                  <a:cubicBezTo>
                    <a:pt x="-33316" y="658079"/>
                    <a:pt x="41828" y="546858"/>
                    <a:pt x="0" y="378812"/>
                  </a:cubicBezTo>
                  <a:cubicBezTo>
                    <a:pt x="-41828" y="210766"/>
                    <a:pt x="3130" y="110161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7030A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BF6199-20A7-C840-9ECC-B55E2B5B9160}"/>
              </a:ext>
            </a:extLst>
          </p:cNvPr>
          <p:cNvGrpSpPr/>
          <p:nvPr/>
        </p:nvGrpSpPr>
        <p:grpSpPr>
          <a:xfrm>
            <a:off x="2107723" y="4459036"/>
            <a:ext cx="4028268" cy="1095200"/>
            <a:chOff x="2107723" y="4459036"/>
            <a:chExt cx="4028268" cy="10952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6F91FE-DBB4-FA0A-296A-66786992D4DB}"/>
                </a:ext>
              </a:extLst>
            </p:cNvPr>
            <p:cNvGrpSpPr/>
            <p:nvPr/>
          </p:nvGrpSpPr>
          <p:grpSpPr>
            <a:xfrm>
              <a:off x="2107723" y="4459036"/>
              <a:ext cx="4028268" cy="353792"/>
              <a:chOff x="1799113" y="4425537"/>
              <a:chExt cx="4028268" cy="35379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AC0731-8ACD-3CFC-C251-8A1ACA9D7D57}"/>
                  </a:ext>
                </a:extLst>
              </p:cNvPr>
              <p:cNvSpPr/>
              <p:nvPr/>
            </p:nvSpPr>
            <p:spPr>
              <a:xfrm>
                <a:off x="1799113" y="4442112"/>
                <a:ext cx="358140" cy="337217"/>
              </a:xfrm>
              <a:custGeom>
                <a:avLst/>
                <a:gdLst>
                  <a:gd name="csX0" fmla="*/ 0 w 358140"/>
                  <a:gd name="csY0" fmla="*/ 0 h 337217"/>
                  <a:gd name="csX1" fmla="*/ 358140 w 358140"/>
                  <a:gd name="csY1" fmla="*/ 0 h 337217"/>
                  <a:gd name="csX2" fmla="*/ 358140 w 358140"/>
                  <a:gd name="csY2" fmla="*/ 337217 h 337217"/>
                  <a:gd name="csX3" fmla="*/ 0 w 358140"/>
                  <a:gd name="csY3" fmla="*/ 337217 h 337217"/>
                  <a:gd name="csX4" fmla="*/ 0 w 358140"/>
                  <a:gd name="csY4" fmla="*/ 0 h 3372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358140" h="337217" extrusionOk="0">
                    <a:moveTo>
                      <a:pt x="0" y="0"/>
                    </a:moveTo>
                    <a:cubicBezTo>
                      <a:pt x="84714" y="-5478"/>
                      <a:pt x="218616" y="34137"/>
                      <a:pt x="358140" y="0"/>
                    </a:cubicBezTo>
                    <a:cubicBezTo>
                      <a:pt x="361754" y="136749"/>
                      <a:pt x="351635" y="204213"/>
                      <a:pt x="358140" y="337217"/>
                    </a:cubicBezTo>
                    <a:cubicBezTo>
                      <a:pt x="253548" y="380174"/>
                      <a:pt x="126114" y="295636"/>
                      <a:pt x="0" y="337217"/>
                    </a:cubicBezTo>
                    <a:cubicBezTo>
                      <a:pt x="-9217" y="199936"/>
                      <a:pt x="39527" y="90309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accent2">
                    <a:lumMod val="75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84A00C4-02BB-2C98-E828-AE4A799DCC59}"/>
                  </a:ext>
                </a:extLst>
              </p:cNvPr>
              <p:cNvSpPr/>
              <p:nvPr/>
            </p:nvSpPr>
            <p:spPr>
              <a:xfrm>
                <a:off x="5469241" y="4425537"/>
                <a:ext cx="358140" cy="337217"/>
              </a:xfrm>
              <a:custGeom>
                <a:avLst/>
                <a:gdLst>
                  <a:gd name="csX0" fmla="*/ 0 w 358140"/>
                  <a:gd name="csY0" fmla="*/ 0 h 337217"/>
                  <a:gd name="csX1" fmla="*/ 358140 w 358140"/>
                  <a:gd name="csY1" fmla="*/ 0 h 337217"/>
                  <a:gd name="csX2" fmla="*/ 358140 w 358140"/>
                  <a:gd name="csY2" fmla="*/ 337217 h 337217"/>
                  <a:gd name="csX3" fmla="*/ 0 w 358140"/>
                  <a:gd name="csY3" fmla="*/ 337217 h 337217"/>
                  <a:gd name="csX4" fmla="*/ 0 w 358140"/>
                  <a:gd name="csY4" fmla="*/ 0 h 3372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358140" h="337217" extrusionOk="0">
                    <a:moveTo>
                      <a:pt x="0" y="0"/>
                    </a:moveTo>
                    <a:cubicBezTo>
                      <a:pt x="84714" y="-5478"/>
                      <a:pt x="218616" y="34137"/>
                      <a:pt x="358140" y="0"/>
                    </a:cubicBezTo>
                    <a:cubicBezTo>
                      <a:pt x="361754" y="136749"/>
                      <a:pt x="351635" y="204213"/>
                      <a:pt x="358140" y="337217"/>
                    </a:cubicBezTo>
                    <a:cubicBezTo>
                      <a:pt x="253548" y="380174"/>
                      <a:pt x="126114" y="295636"/>
                      <a:pt x="0" y="337217"/>
                    </a:cubicBezTo>
                    <a:cubicBezTo>
                      <a:pt x="-9217" y="199936"/>
                      <a:pt x="39527" y="90309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accent2">
                    <a:lumMod val="75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0817626-8565-FAD9-2859-014BFC06EA20}"/>
                </a:ext>
              </a:extLst>
            </p:cNvPr>
            <p:cNvGrpSpPr/>
            <p:nvPr/>
          </p:nvGrpSpPr>
          <p:grpSpPr>
            <a:xfrm>
              <a:off x="2107723" y="5200444"/>
              <a:ext cx="4028268" cy="353792"/>
              <a:chOff x="1799113" y="4425537"/>
              <a:chExt cx="4028268" cy="35379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C97FAD3-EF05-B968-095F-786CB4533832}"/>
                  </a:ext>
                </a:extLst>
              </p:cNvPr>
              <p:cNvSpPr/>
              <p:nvPr/>
            </p:nvSpPr>
            <p:spPr>
              <a:xfrm>
                <a:off x="1799113" y="4442112"/>
                <a:ext cx="358140" cy="337217"/>
              </a:xfrm>
              <a:custGeom>
                <a:avLst/>
                <a:gdLst>
                  <a:gd name="csX0" fmla="*/ 0 w 358140"/>
                  <a:gd name="csY0" fmla="*/ 0 h 337217"/>
                  <a:gd name="csX1" fmla="*/ 358140 w 358140"/>
                  <a:gd name="csY1" fmla="*/ 0 h 337217"/>
                  <a:gd name="csX2" fmla="*/ 358140 w 358140"/>
                  <a:gd name="csY2" fmla="*/ 337217 h 337217"/>
                  <a:gd name="csX3" fmla="*/ 0 w 358140"/>
                  <a:gd name="csY3" fmla="*/ 337217 h 337217"/>
                  <a:gd name="csX4" fmla="*/ 0 w 358140"/>
                  <a:gd name="csY4" fmla="*/ 0 h 3372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358140" h="337217" extrusionOk="0">
                    <a:moveTo>
                      <a:pt x="0" y="0"/>
                    </a:moveTo>
                    <a:cubicBezTo>
                      <a:pt x="84714" y="-5478"/>
                      <a:pt x="218616" y="34137"/>
                      <a:pt x="358140" y="0"/>
                    </a:cubicBezTo>
                    <a:cubicBezTo>
                      <a:pt x="361754" y="136749"/>
                      <a:pt x="351635" y="204213"/>
                      <a:pt x="358140" y="337217"/>
                    </a:cubicBezTo>
                    <a:cubicBezTo>
                      <a:pt x="253548" y="380174"/>
                      <a:pt x="126114" y="295636"/>
                      <a:pt x="0" y="337217"/>
                    </a:cubicBezTo>
                    <a:cubicBezTo>
                      <a:pt x="-9217" y="199936"/>
                      <a:pt x="39527" y="90309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accent2">
                    <a:lumMod val="75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9768AF7-002E-A2B9-8ADE-97DB236C91B3}"/>
                  </a:ext>
                </a:extLst>
              </p:cNvPr>
              <p:cNvSpPr/>
              <p:nvPr/>
            </p:nvSpPr>
            <p:spPr>
              <a:xfrm>
                <a:off x="5469241" y="4425537"/>
                <a:ext cx="358140" cy="337217"/>
              </a:xfrm>
              <a:custGeom>
                <a:avLst/>
                <a:gdLst>
                  <a:gd name="csX0" fmla="*/ 0 w 358140"/>
                  <a:gd name="csY0" fmla="*/ 0 h 337217"/>
                  <a:gd name="csX1" fmla="*/ 358140 w 358140"/>
                  <a:gd name="csY1" fmla="*/ 0 h 337217"/>
                  <a:gd name="csX2" fmla="*/ 358140 w 358140"/>
                  <a:gd name="csY2" fmla="*/ 337217 h 337217"/>
                  <a:gd name="csX3" fmla="*/ 0 w 358140"/>
                  <a:gd name="csY3" fmla="*/ 337217 h 337217"/>
                  <a:gd name="csX4" fmla="*/ 0 w 358140"/>
                  <a:gd name="csY4" fmla="*/ 0 h 3372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358140" h="337217" extrusionOk="0">
                    <a:moveTo>
                      <a:pt x="0" y="0"/>
                    </a:moveTo>
                    <a:cubicBezTo>
                      <a:pt x="84714" y="-5478"/>
                      <a:pt x="218616" y="34137"/>
                      <a:pt x="358140" y="0"/>
                    </a:cubicBezTo>
                    <a:cubicBezTo>
                      <a:pt x="361754" y="136749"/>
                      <a:pt x="351635" y="204213"/>
                      <a:pt x="358140" y="337217"/>
                    </a:cubicBezTo>
                    <a:cubicBezTo>
                      <a:pt x="253548" y="380174"/>
                      <a:pt x="126114" y="295636"/>
                      <a:pt x="0" y="337217"/>
                    </a:cubicBezTo>
                    <a:cubicBezTo>
                      <a:pt x="-9217" y="199936"/>
                      <a:pt x="39527" y="90309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accent2">
                    <a:lumMod val="75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BC0176-AC79-8946-A7CD-5A598898654C}"/>
              </a:ext>
            </a:extLst>
          </p:cNvPr>
          <p:cNvGrpSpPr/>
          <p:nvPr/>
        </p:nvGrpSpPr>
        <p:grpSpPr>
          <a:xfrm>
            <a:off x="2107723" y="4806594"/>
            <a:ext cx="4028268" cy="1095200"/>
            <a:chOff x="2107723" y="4459036"/>
            <a:chExt cx="4028268" cy="10952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518BAF-2B4F-B337-6052-55808BAD1C70}"/>
                </a:ext>
              </a:extLst>
            </p:cNvPr>
            <p:cNvGrpSpPr/>
            <p:nvPr/>
          </p:nvGrpSpPr>
          <p:grpSpPr>
            <a:xfrm>
              <a:off x="2107723" y="4459036"/>
              <a:ext cx="4028268" cy="353792"/>
              <a:chOff x="1799113" y="4425537"/>
              <a:chExt cx="4028268" cy="35379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04AF3EF-8BA8-1C69-33E9-5E75BA94CC4D}"/>
                  </a:ext>
                </a:extLst>
              </p:cNvPr>
              <p:cNvSpPr/>
              <p:nvPr/>
            </p:nvSpPr>
            <p:spPr>
              <a:xfrm>
                <a:off x="1799113" y="4442112"/>
                <a:ext cx="358140" cy="337217"/>
              </a:xfrm>
              <a:custGeom>
                <a:avLst/>
                <a:gdLst>
                  <a:gd name="csX0" fmla="*/ 0 w 358140"/>
                  <a:gd name="csY0" fmla="*/ 0 h 337217"/>
                  <a:gd name="csX1" fmla="*/ 358140 w 358140"/>
                  <a:gd name="csY1" fmla="*/ 0 h 337217"/>
                  <a:gd name="csX2" fmla="*/ 358140 w 358140"/>
                  <a:gd name="csY2" fmla="*/ 337217 h 337217"/>
                  <a:gd name="csX3" fmla="*/ 0 w 358140"/>
                  <a:gd name="csY3" fmla="*/ 337217 h 337217"/>
                  <a:gd name="csX4" fmla="*/ 0 w 358140"/>
                  <a:gd name="csY4" fmla="*/ 0 h 3372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358140" h="337217" extrusionOk="0">
                    <a:moveTo>
                      <a:pt x="0" y="0"/>
                    </a:moveTo>
                    <a:cubicBezTo>
                      <a:pt x="84714" y="-5478"/>
                      <a:pt x="218616" y="34137"/>
                      <a:pt x="358140" y="0"/>
                    </a:cubicBezTo>
                    <a:cubicBezTo>
                      <a:pt x="361754" y="136749"/>
                      <a:pt x="351635" y="204213"/>
                      <a:pt x="358140" y="337217"/>
                    </a:cubicBezTo>
                    <a:cubicBezTo>
                      <a:pt x="253548" y="380174"/>
                      <a:pt x="126114" y="295636"/>
                      <a:pt x="0" y="337217"/>
                    </a:cubicBezTo>
                    <a:cubicBezTo>
                      <a:pt x="-9217" y="199936"/>
                      <a:pt x="39527" y="90309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accent2">
                    <a:lumMod val="75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0FCBED2-306D-49C1-9430-CDAFBD7B5844}"/>
                  </a:ext>
                </a:extLst>
              </p:cNvPr>
              <p:cNvSpPr/>
              <p:nvPr/>
            </p:nvSpPr>
            <p:spPr>
              <a:xfrm>
                <a:off x="5469241" y="4425537"/>
                <a:ext cx="358140" cy="337217"/>
              </a:xfrm>
              <a:custGeom>
                <a:avLst/>
                <a:gdLst>
                  <a:gd name="csX0" fmla="*/ 0 w 358140"/>
                  <a:gd name="csY0" fmla="*/ 0 h 337217"/>
                  <a:gd name="csX1" fmla="*/ 358140 w 358140"/>
                  <a:gd name="csY1" fmla="*/ 0 h 337217"/>
                  <a:gd name="csX2" fmla="*/ 358140 w 358140"/>
                  <a:gd name="csY2" fmla="*/ 337217 h 337217"/>
                  <a:gd name="csX3" fmla="*/ 0 w 358140"/>
                  <a:gd name="csY3" fmla="*/ 337217 h 337217"/>
                  <a:gd name="csX4" fmla="*/ 0 w 358140"/>
                  <a:gd name="csY4" fmla="*/ 0 h 3372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358140" h="337217" extrusionOk="0">
                    <a:moveTo>
                      <a:pt x="0" y="0"/>
                    </a:moveTo>
                    <a:cubicBezTo>
                      <a:pt x="84714" y="-5478"/>
                      <a:pt x="218616" y="34137"/>
                      <a:pt x="358140" y="0"/>
                    </a:cubicBezTo>
                    <a:cubicBezTo>
                      <a:pt x="361754" y="136749"/>
                      <a:pt x="351635" y="204213"/>
                      <a:pt x="358140" y="337217"/>
                    </a:cubicBezTo>
                    <a:cubicBezTo>
                      <a:pt x="253548" y="380174"/>
                      <a:pt x="126114" y="295636"/>
                      <a:pt x="0" y="337217"/>
                    </a:cubicBezTo>
                    <a:cubicBezTo>
                      <a:pt x="-9217" y="199936"/>
                      <a:pt x="39527" y="90309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accent2">
                    <a:lumMod val="75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0492878-C44F-60B4-0381-AF03C8C07D75}"/>
                </a:ext>
              </a:extLst>
            </p:cNvPr>
            <p:cNvGrpSpPr/>
            <p:nvPr/>
          </p:nvGrpSpPr>
          <p:grpSpPr>
            <a:xfrm>
              <a:off x="2107723" y="5200444"/>
              <a:ext cx="4028268" cy="353792"/>
              <a:chOff x="1799113" y="4425537"/>
              <a:chExt cx="4028268" cy="35379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16E38B2-09C2-75F9-4274-2CDDB6DF40E6}"/>
                  </a:ext>
                </a:extLst>
              </p:cNvPr>
              <p:cNvSpPr/>
              <p:nvPr/>
            </p:nvSpPr>
            <p:spPr>
              <a:xfrm>
                <a:off x="1799113" y="4442112"/>
                <a:ext cx="358140" cy="337217"/>
              </a:xfrm>
              <a:custGeom>
                <a:avLst/>
                <a:gdLst>
                  <a:gd name="csX0" fmla="*/ 0 w 358140"/>
                  <a:gd name="csY0" fmla="*/ 0 h 337217"/>
                  <a:gd name="csX1" fmla="*/ 358140 w 358140"/>
                  <a:gd name="csY1" fmla="*/ 0 h 337217"/>
                  <a:gd name="csX2" fmla="*/ 358140 w 358140"/>
                  <a:gd name="csY2" fmla="*/ 337217 h 337217"/>
                  <a:gd name="csX3" fmla="*/ 0 w 358140"/>
                  <a:gd name="csY3" fmla="*/ 337217 h 337217"/>
                  <a:gd name="csX4" fmla="*/ 0 w 358140"/>
                  <a:gd name="csY4" fmla="*/ 0 h 3372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358140" h="337217" extrusionOk="0">
                    <a:moveTo>
                      <a:pt x="0" y="0"/>
                    </a:moveTo>
                    <a:cubicBezTo>
                      <a:pt x="84714" y="-5478"/>
                      <a:pt x="218616" y="34137"/>
                      <a:pt x="358140" y="0"/>
                    </a:cubicBezTo>
                    <a:cubicBezTo>
                      <a:pt x="361754" y="136749"/>
                      <a:pt x="351635" y="204213"/>
                      <a:pt x="358140" y="337217"/>
                    </a:cubicBezTo>
                    <a:cubicBezTo>
                      <a:pt x="253548" y="380174"/>
                      <a:pt x="126114" y="295636"/>
                      <a:pt x="0" y="337217"/>
                    </a:cubicBezTo>
                    <a:cubicBezTo>
                      <a:pt x="-9217" y="199936"/>
                      <a:pt x="39527" y="90309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accent2">
                    <a:lumMod val="75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C47885C-4887-E6C9-CE2F-63E65172DA2F}"/>
                  </a:ext>
                </a:extLst>
              </p:cNvPr>
              <p:cNvSpPr/>
              <p:nvPr/>
            </p:nvSpPr>
            <p:spPr>
              <a:xfrm>
                <a:off x="5469241" y="4425537"/>
                <a:ext cx="358140" cy="337217"/>
              </a:xfrm>
              <a:custGeom>
                <a:avLst/>
                <a:gdLst>
                  <a:gd name="csX0" fmla="*/ 0 w 358140"/>
                  <a:gd name="csY0" fmla="*/ 0 h 337217"/>
                  <a:gd name="csX1" fmla="*/ 358140 w 358140"/>
                  <a:gd name="csY1" fmla="*/ 0 h 337217"/>
                  <a:gd name="csX2" fmla="*/ 358140 w 358140"/>
                  <a:gd name="csY2" fmla="*/ 337217 h 337217"/>
                  <a:gd name="csX3" fmla="*/ 0 w 358140"/>
                  <a:gd name="csY3" fmla="*/ 337217 h 337217"/>
                  <a:gd name="csX4" fmla="*/ 0 w 358140"/>
                  <a:gd name="csY4" fmla="*/ 0 h 33721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358140" h="337217" extrusionOk="0">
                    <a:moveTo>
                      <a:pt x="0" y="0"/>
                    </a:moveTo>
                    <a:cubicBezTo>
                      <a:pt x="84714" y="-5478"/>
                      <a:pt x="218616" y="34137"/>
                      <a:pt x="358140" y="0"/>
                    </a:cubicBezTo>
                    <a:cubicBezTo>
                      <a:pt x="361754" y="136749"/>
                      <a:pt x="351635" y="204213"/>
                      <a:pt x="358140" y="337217"/>
                    </a:cubicBezTo>
                    <a:cubicBezTo>
                      <a:pt x="253548" y="380174"/>
                      <a:pt x="126114" y="295636"/>
                      <a:pt x="0" y="337217"/>
                    </a:cubicBezTo>
                    <a:cubicBezTo>
                      <a:pt x="-9217" y="199936"/>
                      <a:pt x="39527" y="90309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accent2">
                    <a:lumMod val="75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C6A211F-DB8D-DBCB-E59F-E9130D7842BD}"/>
              </a:ext>
            </a:extLst>
          </p:cNvPr>
          <p:cNvSpPr txBox="1"/>
          <p:nvPr/>
        </p:nvSpPr>
        <p:spPr>
          <a:xfrm>
            <a:off x="1294260" y="1854605"/>
            <a:ext cx="9603480" cy="430887"/>
          </a:xfrm>
          <a:custGeom>
            <a:avLst/>
            <a:gdLst>
              <a:gd name="csX0" fmla="*/ 0 w 9603480"/>
              <a:gd name="csY0" fmla="*/ 0 h 430887"/>
              <a:gd name="csX1" fmla="*/ 276806 w 9603480"/>
              <a:gd name="csY1" fmla="*/ 0 h 430887"/>
              <a:gd name="csX2" fmla="*/ 937752 w 9603480"/>
              <a:gd name="csY2" fmla="*/ 0 h 430887"/>
              <a:gd name="csX3" fmla="*/ 1214558 w 9603480"/>
              <a:gd name="csY3" fmla="*/ 0 h 430887"/>
              <a:gd name="csX4" fmla="*/ 1491364 w 9603480"/>
              <a:gd name="csY4" fmla="*/ 0 h 430887"/>
              <a:gd name="csX5" fmla="*/ 2248344 w 9603480"/>
              <a:gd name="csY5" fmla="*/ 0 h 430887"/>
              <a:gd name="csX6" fmla="*/ 2813255 w 9603480"/>
              <a:gd name="csY6" fmla="*/ 0 h 430887"/>
              <a:gd name="csX7" fmla="*/ 3090061 w 9603480"/>
              <a:gd name="csY7" fmla="*/ 0 h 430887"/>
              <a:gd name="csX8" fmla="*/ 3654972 w 9603480"/>
              <a:gd name="csY8" fmla="*/ 0 h 430887"/>
              <a:gd name="csX9" fmla="*/ 4411952 w 9603480"/>
              <a:gd name="csY9" fmla="*/ 0 h 430887"/>
              <a:gd name="csX10" fmla="*/ 4880827 w 9603480"/>
              <a:gd name="csY10" fmla="*/ 0 h 430887"/>
              <a:gd name="csX11" fmla="*/ 5349703 w 9603480"/>
              <a:gd name="csY11" fmla="*/ 0 h 430887"/>
              <a:gd name="csX12" fmla="*/ 5914614 w 9603480"/>
              <a:gd name="csY12" fmla="*/ 0 h 430887"/>
              <a:gd name="csX13" fmla="*/ 6575559 w 9603480"/>
              <a:gd name="csY13" fmla="*/ 0 h 430887"/>
              <a:gd name="csX14" fmla="*/ 7236505 w 9603480"/>
              <a:gd name="csY14" fmla="*/ 0 h 430887"/>
              <a:gd name="csX15" fmla="*/ 7897450 w 9603480"/>
              <a:gd name="csY15" fmla="*/ 0 h 430887"/>
              <a:gd name="csX16" fmla="*/ 8654430 w 9603480"/>
              <a:gd name="csY16" fmla="*/ 0 h 430887"/>
              <a:gd name="csX17" fmla="*/ 9603480 w 9603480"/>
              <a:gd name="csY17" fmla="*/ 0 h 430887"/>
              <a:gd name="csX18" fmla="*/ 9603480 w 9603480"/>
              <a:gd name="csY18" fmla="*/ 430887 h 430887"/>
              <a:gd name="csX19" fmla="*/ 8942535 w 9603480"/>
              <a:gd name="csY19" fmla="*/ 430887 h 430887"/>
              <a:gd name="csX20" fmla="*/ 8665728 w 9603480"/>
              <a:gd name="csY20" fmla="*/ 430887 h 430887"/>
              <a:gd name="csX21" fmla="*/ 8100818 w 9603480"/>
              <a:gd name="csY21" fmla="*/ 430887 h 430887"/>
              <a:gd name="csX22" fmla="*/ 7631942 w 9603480"/>
              <a:gd name="csY22" fmla="*/ 430887 h 430887"/>
              <a:gd name="csX23" fmla="*/ 7163066 w 9603480"/>
              <a:gd name="csY23" fmla="*/ 430887 h 430887"/>
              <a:gd name="csX24" fmla="*/ 6694190 w 9603480"/>
              <a:gd name="csY24" fmla="*/ 430887 h 430887"/>
              <a:gd name="csX25" fmla="*/ 6225315 w 9603480"/>
              <a:gd name="csY25" fmla="*/ 430887 h 430887"/>
              <a:gd name="csX26" fmla="*/ 5564369 w 9603480"/>
              <a:gd name="csY26" fmla="*/ 430887 h 430887"/>
              <a:gd name="csX27" fmla="*/ 4999459 w 9603480"/>
              <a:gd name="csY27" fmla="*/ 430887 h 430887"/>
              <a:gd name="csX28" fmla="*/ 4722653 w 9603480"/>
              <a:gd name="csY28" fmla="*/ 430887 h 430887"/>
              <a:gd name="csX29" fmla="*/ 4253777 w 9603480"/>
              <a:gd name="csY29" fmla="*/ 430887 h 430887"/>
              <a:gd name="csX30" fmla="*/ 3592831 w 9603480"/>
              <a:gd name="csY30" fmla="*/ 430887 h 430887"/>
              <a:gd name="csX31" fmla="*/ 3219990 w 9603480"/>
              <a:gd name="csY31" fmla="*/ 430887 h 430887"/>
              <a:gd name="csX32" fmla="*/ 2463010 w 9603480"/>
              <a:gd name="csY32" fmla="*/ 430887 h 430887"/>
              <a:gd name="csX33" fmla="*/ 1706030 w 9603480"/>
              <a:gd name="csY33" fmla="*/ 430887 h 430887"/>
              <a:gd name="csX34" fmla="*/ 1141119 w 9603480"/>
              <a:gd name="csY34" fmla="*/ 430887 h 430887"/>
              <a:gd name="csX35" fmla="*/ 0 w 9603480"/>
              <a:gd name="csY35" fmla="*/ 430887 h 430887"/>
              <a:gd name="csX36" fmla="*/ 0 w 9603480"/>
              <a:gd name="csY36" fmla="*/ 0 h 4308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</a:cxnLst>
            <a:rect l="l" t="t" r="r" b="b"/>
            <a:pathLst>
              <a:path w="9603480" h="430887" fill="none" extrusionOk="0">
                <a:moveTo>
                  <a:pt x="0" y="0"/>
                </a:moveTo>
                <a:cubicBezTo>
                  <a:pt x="60067" y="-24904"/>
                  <a:pt x="150682" y="18585"/>
                  <a:pt x="276806" y="0"/>
                </a:cubicBezTo>
                <a:cubicBezTo>
                  <a:pt x="402930" y="-18585"/>
                  <a:pt x="740006" y="67898"/>
                  <a:pt x="937752" y="0"/>
                </a:cubicBezTo>
                <a:cubicBezTo>
                  <a:pt x="1135498" y="-67898"/>
                  <a:pt x="1157713" y="19193"/>
                  <a:pt x="1214558" y="0"/>
                </a:cubicBezTo>
                <a:cubicBezTo>
                  <a:pt x="1271403" y="-19193"/>
                  <a:pt x="1423446" y="3534"/>
                  <a:pt x="1491364" y="0"/>
                </a:cubicBezTo>
                <a:cubicBezTo>
                  <a:pt x="1559282" y="-3534"/>
                  <a:pt x="1985060" y="58865"/>
                  <a:pt x="2248344" y="0"/>
                </a:cubicBezTo>
                <a:cubicBezTo>
                  <a:pt x="2511628" y="-58865"/>
                  <a:pt x="2558865" y="18385"/>
                  <a:pt x="2813255" y="0"/>
                </a:cubicBezTo>
                <a:cubicBezTo>
                  <a:pt x="3067645" y="-18385"/>
                  <a:pt x="2960624" y="3037"/>
                  <a:pt x="3090061" y="0"/>
                </a:cubicBezTo>
                <a:cubicBezTo>
                  <a:pt x="3219498" y="-3037"/>
                  <a:pt x="3491475" y="39331"/>
                  <a:pt x="3654972" y="0"/>
                </a:cubicBezTo>
                <a:cubicBezTo>
                  <a:pt x="3818469" y="-39331"/>
                  <a:pt x="4212665" y="804"/>
                  <a:pt x="4411952" y="0"/>
                </a:cubicBezTo>
                <a:cubicBezTo>
                  <a:pt x="4611239" y="-804"/>
                  <a:pt x="4776838" y="3211"/>
                  <a:pt x="4880827" y="0"/>
                </a:cubicBezTo>
                <a:cubicBezTo>
                  <a:pt x="4984816" y="-3211"/>
                  <a:pt x="5224948" y="37270"/>
                  <a:pt x="5349703" y="0"/>
                </a:cubicBezTo>
                <a:cubicBezTo>
                  <a:pt x="5474458" y="-37270"/>
                  <a:pt x="5668985" y="20325"/>
                  <a:pt x="5914614" y="0"/>
                </a:cubicBezTo>
                <a:cubicBezTo>
                  <a:pt x="6160243" y="-20325"/>
                  <a:pt x="6443181" y="31590"/>
                  <a:pt x="6575559" y="0"/>
                </a:cubicBezTo>
                <a:cubicBezTo>
                  <a:pt x="6707937" y="-31590"/>
                  <a:pt x="6994240" y="49837"/>
                  <a:pt x="7236505" y="0"/>
                </a:cubicBezTo>
                <a:cubicBezTo>
                  <a:pt x="7478770" y="-49837"/>
                  <a:pt x="7664740" y="63104"/>
                  <a:pt x="7897450" y="0"/>
                </a:cubicBezTo>
                <a:cubicBezTo>
                  <a:pt x="8130160" y="-63104"/>
                  <a:pt x="8468537" y="55104"/>
                  <a:pt x="8654430" y="0"/>
                </a:cubicBezTo>
                <a:cubicBezTo>
                  <a:pt x="8840323" y="-55104"/>
                  <a:pt x="9398427" y="12115"/>
                  <a:pt x="9603480" y="0"/>
                </a:cubicBezTo>
                <a:cubicBezTo>
                  <a:pt x="9653907" y="100399"/>
                  <a:pt x="9568702" y="317239"/>
                  <a:pt x="9603480" y="430887"/>
                </a:cubicBezTo>
                <a:cubicBezTo>
                  <a:pt x="9404884" y="434138"/>
                  <a:pt x="9127420" y="386741"/>
                  <a:pt x="8942535" y="430887"/>
                </a:cubicBezTo>
                <a:cubicBezTo>
                  <a:pt x="8757651" y="475033"/>
                  <a:pt x="8739274" y="405260"/>
                  <a:pt x="8665728" y="430887"/>
                </a:cubicBezTo>
                <a:cubicBezTo>
                  <a:pt x="8592182" y="456514"/>
                  <a:pt x="8311342" y="366813"/>
                  <a:pt x="8100818" y="430887"/>
                </a:cubicBezTo>
                <a:cubicBezTo>
                  <a:pt x="7890294" y="494961"/>
                  <a:pt x="7746750" y="409555"/>
                  <a:pt x="7631942" y="430887"/>
                </a:cubicBezTo>
                <a:cubicBezTo>
                  <a:pt x="7517134" y="452219"/>
                  <a:pt x="7262963" y="390826"/>
                  <a:pt x="7163066" y="430887"/>
                </a:cubicBezTo>
                <a:cubicBezTo>
                  <a:pt x="7063169" y="470948"/>
                  <a:pt x="6854053" y="402824"/>
                  <a:pt x="6694190" y="430887"/>
                </a:cubicBezTo>
                <a:cubicBezTo>
                  <a:pt x="6534327" y="458950"/>
                  <a:pt x="6433930" y="406804"/>
                  <a:pt x="6225315" y="430887"/>
                </a:cubicBezTo>
                <a:cubicBezTo>
                  <a:pt x="6016701" y="454970"/>
                  <a:pt x="5880107" y="405353"/>
                  <a:pt x="5564369" y="430887"/>
                </a:cubicBezTo>
                <a:cubicBezTo>
                  <a:pt x="5248631" y="456421"/>
                  <a:pt x="5128566" y="408029"/>
                  <a:pt x="4999459" y="430887"/>
                </a:cubicBezTo>
                <a:cubicBezTo>
                  <a:pt x="4870352" y="453745"/>
                  <a:pt x="4817677" y="400037"/>
                  <a:pt x="4722653" y="430887"/>
                </a:cubicBezTo>
                <a:cubicBezTo>
                  <a:pt x="4627629" y="461737"/>
                  <a:pt x="4487560" y="379801"/>
                  <a:pt x="4253777" y="430887"/>
                </a:cubicBezTo>
                <a:cubicBezTo>
                  <a:pt x="4019994" y="481973"/>
                  <a:pt x="3831933" y="420394"/>
                  <a:pt x="3592831" y="430887"/>
                </a:cubicBezTo>
                <a:cubicBezTo>
                  <a:pt x="3353729" y="441380"/>
                  <a:pt x="3376142" y="400375"/>
                  <a:pt x="3219990" y="430887"/>
                </a:cubicBezTo>
                <a:cubicBezTo>
                  <a:pt x="3063838" y="461399"/>
                  <a:pt x="2815155" y="373724"/>
                  <a:pt x="2463010" y="430887"/>
                </a:cubicBezTo>
                <a:cubicBezTo>
                  <a:pt x="2110865" y="488050"/>
                  <a:pt x="2061631" y="341138"/>
                  <a:pt x="1706030" y="430887"/>
                </a:cubicBezTo>
                <a:cubicBezTo>
                  <a:pt x="1350429" y="520636"/>
                  <a:pt x="1375139" y="407559"/>
                  <a:pt x="1141119" y="430887"/>
                </a:cubicBezTo>
                <a:cubicBezTo>
                  <a:pt x="907099" y="454215"/>
                  <a:pt x="414615" y="412275"/>
                  <a:pt x="0" y="430887"/>
                </a:cubicBezTo>
                <a:cubicBezTo>
                  <a:pt x="-38" y="289974"/>
                  <a:pt x="39744" y="172917"/>
                  <a:pt x="0" y="0"/>
                </a:cubicBezTo>
                <a:close/>
              </a:path>
              <a:path w="9603480" h="430887" stroke="0" extrusionOk="0">
                <a:moveTo>
                  <a:pt x="0" y="0"/>
                </a:moveTo>
                <a:cubicBezTo>
                  <a:pt x="154514" y="-3227"/>
                  <a:pt x="243431" y="19349"/>
                  <a:pt x="468876" y="0"/>
                </a:cubicBezTo>
                <a:cubicBezTo>
                  <a:pt x="694321" y="-19349"/>
                  <a:pt x="669139" y="650"/>
                  <a:pt x="745682" y="0"/>
                </a:cubicBezTo>
                <a:cubicBezTo>
                  <a:pt x="822225" y="-650"/>
                  <a:pt x="1219272" y="86796"/>
                  <a:pt x="1502662" y="0"/>
                </a:cubicBezTo>
                <a:cubicBezTo>
                  <a:pt x="1786052" y="-86796"/>
                  <a:pt x="1805358" y="55705"/>
                  <a:pt x="1971538" y="0"/>
                </a:cubicBezTo>
                <a:cubicBezTo>
                  <a:pt x="2137718" y="-55705"/>
                  <a:pt x="2223644" y="17311"/>
                  <a:pt x="2440414" y="0"/>
                </a:cubicBezTo>
                <a:cubicBezTo>
                  <a:pt x="2657184" y="-17311"/>
                  <a:pt x="2840987" y="41018"/>
                  <a:pt x="3197394" y="0"/>
                </a:cubicBezTo>
                <a:cubicBezTo>
                  <a:pt x="3553801" y="-41018"/>
                  <a:pt x="3414489" y="40728"/>
                  <a:pt x="3570235" y="0"/>
                </a:cubicBezTo>
                <a:cubicBezTo>
                  <a:pt x="3725981" y="-40728"/>
                  <a:pt x="3951599" y="34815"/>
                  <a:pt x="4327215" y="0"/>
                </a:cubicBezTo>
                <a:cubicBezTo>
                  <a:pt x="4702831" y="-34815"/>
                  <a:pt x="4917010" y="57044"/>
                  <a:pt x="5084195" y="0"/>
                </a:cubicBezTo>
                <a:cubicBezTo>
                  <a:pt x="5251380" y="-57044"/>
                  <a:pt x="5510054" y="42934"/>
                  <a:pt x="5649106" y="0"/>
                </a:cubicBezTo>
                <a:cubicBezTo>
                  <a:pt x="5788158" y="-42934"/>
                  <a:pt x="6178044" y="84796"/>
                  <a:pt x="6406086" y="0"/>
                </a:cubicBezTo>
                <a:cubicBezTo>
                  <a:pt x="6634128" y="-84796"/>
                  <a:pt x="6661914" y="16982"/>
                  <a:pt x="6874962" y="0"/>
                </a:cubicBezTo>
                <a:cubicBezTo>
                  <a:pt x="7088010" y="-16982"/>
                  <a:pt x="7233816" y="3655"/>
                  <a:pt x="7343838" y="0"/>
                </a:cubicBezTo>
                <a:cubicBezTo>
                  <a:pt x="7453860" y="-3655"/>
                  <a:pt x="7735938" y="52159"/>
                  <a:pt x="8004783" y="0"/>
                </a:cubicBezTo>
                <a:cubicBezTo>
                  <a:pt x="8273629" y="-52159"/>
                  <a:pt x="8324254" y="42453"/>
                  <a:pt x="8473659" y="0"/>
                </a:cubicBezTo>
                <a:cubicBezTo>
                  <a:pt x="8623064" y="-42453"/>
                  <a:pt x="9223393" y="115608"/>
                  <a:pt x="9603480" y="0"/>
                </a:cubicBezTo>
                <a:cubicBezTo>
                  <a:pt x="9628278" y="124125"/>
                  <a:pt x="9563239" y="323256"/>
                  <a:pt x="9603480" y="430887"/>
                </a:cubicBezTo>
                <a:cubicBezTo>
                  <a:pt x="9384162" y="464510"/>
                  <a:pt x="9119798" y="384955"/>
                  <a:pt x="8942535" y="430887"/>
                </a:cubicBezTo>
                <a:cubicBezTo>
                  <a:pt x="8765273" y="476819"/>
                  <a:pt x="8751661" y="430209"/>
                  <a:pt x="8665728" y="430887"/>
                </a:cubicBezTo>
                <a:cubicBezTo>
                  <a:pt x="8579795" y="431565"/>
                  <a:pt x="8394178" y="396761"/>
                  <a:pt x="8292887" y="430887"/>
                </a:cubicBezTo>
                <a:cubicBezTo>
                  <a:pt x="8191596" y="465013"/>
                  <a:pt x="7862211" y="409053"/>
                  <a:pt x="7535907" y="430887"/>
                </a:cubicBezTo>
                <a:cubicBezTo>
                  <a:pt x="7209603" y="452721"/>
                  <a:pt x="7243440" y="383578"/>
                  <a:pt x="6970997" y="430887"/>
                </a:cubicBezTo>
                <a:cubicBezTo>
                  <a:pt x="6698554" y="478196"/>
                  <a:pt x="6728342" y="401763"/>
                  <a:pt x="6598156" y="430887"/>
                </a:cubicBezTo>
                <a:cubicBezTo>
                  <a:pt x="6467970" y="460011"/>
                  <a:pt x="6314185" y="394009"/>
                  <a:pt x="6033245" y="430887"/>
                </a:cubicBezTo>
                <a:cubicBezTo>
                  <a:pt x="5752305" y="467765"/>
                  <a:pt x="5827931" y="408051"/>
                  <a:pt x="5756439" y="430887"/>
                </a:cubicBezTo>
                <a:cubicBezTo>
                  <a:pt x="5684947" y="453723"/>
                  <a:pt x="5601928" y="404721"/>
                  <a:pt x="5479633" y="430887"/>
                </a:cubicBezTo>
                <a:cubicBezTo>
                  <a:pt x="5357338" y="457053"/>
                  <a:pt x="5092836" y="372907"/>
                  <a:pt x="4914722" y="430887"/>
                </a:cubicBezTo>
                <a:cubicBezTo>
                  <a:pt x="4736608" y="488867"/>
                  <a:pt x="4620407" y="394811"/>
                  <a:pt x="4541881" y="430887"/>
                </a:cubicBezTo>
                <a:cubicBezTo>
                  <a:pt x="4463355" y="466963"/>
                  <a:pt x="4114338" y="377558"/>
                  <a:pt x="3880936" y="430887"/>
                </a:cubicBezTo>
                <a:cubicBezTo>
                  <a:pt x="3647534" y="484216"/>
                  <a:pt x="3632009" y="421008"/>
                  <a:pt x="3508095" y="430887"/>
                </a:cubicBezTo>
                <a:cubicBezTo>
                  <a:pt x="3384181" y="440766"/>
                  <a:pt x="3019957" y="428694"/>
                  <a:pt x="2847149" y="430887"/>
                </a:cubicBezTo>
                <a:cubicBezTo>
                  <a:pt x="2674341" y="433080"/>
                  <a:pt x="2684976" y="419041"/>
                  <a:pt x="2570343" y="430887"/>
                </a:cubicBezTo>
                <a:cubicBezTo>
                  <a:pt x="2455710" y="442733"/>
                  <a:pt x="2227139" y="400311"/>
                  <a:pt x="1909398" y="430887"/>
                </a:cubicBezTo>
                <a:cubicBezTo>
                  <a:pt x="1591657" y="461463"/>
                  <a:pt x="1621438" y="418148"/>
                  <a:pt x="1536557" y="430887"/>
                </a:cubicBezTo>
                <a:cubicBezTo>
                  <a:pt x="1451676" y="443626"/>
                  <a:pt x="1382073" y="430303"/>
                  <a:pt x="1259751" y="430887"/>
                </a:cubicBezTo>
                <a:cubicBezTo>
                  <a:pt x="1137429" y="431471"/>
                  <a:pt x="970053" y="418620"/>
                  <a:pt x="886910" y="430887"/>
                </a:cubicBezTo>
                <a:cubicBezTo>
                  <a:pt x="803767" y="443154"/>
                  <a:pt x="277538" y="331137"/>
                  <a:pt x="0" y="430887"/>
                </a:cubicBezTo>
                <a:cubicBezTo>
                  <a:pt x="-15510" y="245557"/>
                  <a:pt x="17817" y="122248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  <a:latin typeface="+mj-lt"/>
              </a:rPr>
              <a:t>…developing a systematic framework to analyze </a:t>
            </a:r>
            <a:r>
              <a:rPr lang="en-US" sz="2200" b="1" dirty="0">
                <a:solidFill>
                  <a:srgbClr val="0070C0"/>
                </a:solidFill>
                <a:latin typeface="+mj-lt"/>
              </a:rPr>
              <a:t>strategic interactions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60B5A-3AEB-5672-36D8-132D267E3C73}"/>
              </a:ext>
            </a:extLst>
          </p:cNvPr>
          <p:cNvSpPr txBox="1"/>
          <p:nvPr/>
        </p:nvSpPr>
        <p:spPr>
          <a:xfrm>
            <a:off x="119827" y="103781"/>
            <a:ext cx="234603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Monopoly </a:t>
            </a:r>
            <a:r>
              <a:rPr lang="en-US" i="1" dirty="0">
                <a:sym typeface="Wingdings" panose="05000000000000000000" pitchFamily="2" charset="2"/>
              </a:rPr>
              <a:t> </a:t>
            </a:r>
            <a:r>
              <a:rPr lang="en-US" i="1" dirty="0"/>
              <a:t>Duopoly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A60968-82AE-4B90-D80E-FADE66C26608}"/>
              </a:ext>
            </a:extLst>
          </p:cNvPr>
          <p:cNvSpPr/>
          <p:nvPr/>
        </p:nvSpPr>
        <p:spPr>
          <a:xfrm>
            <a:off x="1302645" y="4788172"/>
            <a:ext cx="5748782" cy="409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8E12C-E1B5-B402-65B7-6F4BEE7AB92A}"/>
              </a:ext>
            </a:extLst>
          </p:cNvPr>
          <p:cNvSpPr/>
          <p:nvPr/>
        </p:nvSpPr>
        <p:spPr>
          <a:xfrm>
            <a:off x="1302645" y="5160224"/>
            <a:ext cx="5748782" cy="409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AE617-CDBC-5C92-4AD4-A97716810F5A}"/>
              </a:ext>
            </a:extLst>
          </p:cNvPr>
          <p:cNvSpPr/>
          <p:nvPr/>
        </p:nvSpPr>
        <p:spPr>
          <a:xfrm>
            <a:off x="1302645" y="5569799"/>
            <a:ext cx="5748782" cy="409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A8FAD-22C2-06C2-98A5-C0D09F434BD3}"/>
              </a:ext>
            </a:extLst>
          </p:cNvPr>
          <p:cNvSpPr/>
          <p:nvPr/>
        </p:nvSpPr>
        <p:spPr>
          <a:xfrm>
            <a:off x="1302645" y="4447358"/>
            <a:ext cx="5748782" cy="409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E49D3-689E-CD67-346A-83771483B098}"/>
              </a:ext>
            </a:extLst>
          </p:cNvPr>
          <p:cNvSpPr txBox="1"/>
          <p:nvPr/>
        </p:nvSpPr>
        <p:spPr>
          <a:xfrm>
            <a:off x="129627" y="739837"/>
            <a:ext cx="234603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Profits: market share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3E3C60-0DD2-8294-E912-7E6D8DFA7415}"/>
              </a:ext>
            </a:extLst>
          </p:cNvPr>
          <p:cNvSpPr txBox="1"/>
          <p:nvPr/>
        </p:nvSpPr>
        <p:spPr>
          <a:xfrm>
            <a:off x="117586" y="468627"/>
            <a:ext cx="234603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Competing for market share</a:t>
            </a:r>
          </a:p>
        </p:txBody>
      </p:sp>
    </p:spTree>
    <p:extLst>
      <p:ext uri="{BB962C8B-B14F-4D97-AF65-F5344CB8AC3E}">
        <p14:creationId xmlns:p14="http://schemas.microsoft.com/office/powerpoint/2010/main" val="354062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24" grpId="0"/>
      <p:bldP spid="27" grpId="0"/>
      <p:bldP spid="28" grpId="0" animBg="1"/>
      <p:bldP spid="49" grpId="0" animBg="1"/>
      <p:bldP spid="3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4BF71-D596-8030-F290-EDA97453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2FBF1-ADBC-48B3-4BAD-5F36F8874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IN" sz="1800" dirty="0">
                <a:solidFill>
                  <a:srgbClr val="7030A0"/>
                </a:solidFill>
                <a:latin typeface="Univers Condensed" panose="020B0506020202050204" pitchFamily="34" charset="0"/>
              </a:rPr>
              <a:t>MODULE 2</a:t>
            </a:r>
            <a:br>
              <a:rPr lang="en-IN" sz="1800" dirty="0">
                <a:solidFill>
                  <a:srgbClr val="C00000"/>
                </a:solidFill>
                <a:latin typeface="Univers Condensed" panose="020B0506020202050204" pitchFamily="34" charset="0"/>
              </a:rPr>
            </a:br>
            <a:r>
              <a:rPr lang="en-IN" sz="6600" dirty="0">
                <a:solidFill>
                  <a:srgbClr val="7030A0"/>
                </a:solidFill>
                <a:latin typeface="Univers Condensed" panose="020B0506020202050204" pitchFamily="34" charset="0"/>
              </a:rPr>
              <a:t>Static</a:t>
            </a:r>
            <a:r>
              <a:rPr lang="en-IN" sz="6600" dirty="0">
                <a:latin typeface="Univers Condensed" panose="020B0506020202050204" pitchFamily="34" charset="0"/>
              </a:rPr>
              <a:t> Games</a:t>
            </a:r>
            <a:br>
              <a:rPr lang="en-IN" sz="6600" dirty="0">
                <a:latin typeface="Univers Condensed" panose="020B0506020202050204" pitchFamily="34" charset="0"/>
              </a:rPr>
            </a:br>
            <a:r>
              <a:rPr lang="en-IN" sz="6600" dirty="0">
                <a:latin typeface="Univers Condensed" panose="020B0506020202050204" pitchFamily="34" charset="0"/>
              </a:rPr>
              <a:t>of </a:t>
            </a:r>
            <a:r>
              <a:rPr lang="en-IN" sz="6600" dirty="0">
                <a:solidFill>
                  <a:schemeClr val="accent2">
                    <a:lumMod val="50000"/>
                  </a:schemeClr>
                </a:solidFill>
                <a:latin typeface="Univers Condensed" panose="020B0506020202050204" pitchFamily="34" charset="0"/>
              </a:rPr>
              <a:t>Complete Information</a:t>
            </a:r>
            <a:endParaRPr lang="en-US" sz="6600" dirty="0">
              <a:solidFill>
                <a:schemeClr val="accent2">
                  <a:lumMod val="50000"/>
                </a:schemeClr>
              </a:solidFill>
              <a:latin typeface="Univers Condensed" panose="020B050602020205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0695EFE-C3E3-51B4-DF11-D5C22365D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One shot decisions</a:t>
            </a:r>
            <a:endParaRPr lang="en-US" dirty="0"/>
          </a:p>
        </p:txBody>
      </p:sp>
      <p:sp>
        <p:nvSpPr>
          <p:cNvPr id="178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 descr="A cartoon characters next to scissors and paper&#10;&#10;Description automatically generated">
            <a:extLst>
              <a:ext uri="{FF2B5EF4-FFF2-40B4-BE49-F238E27FC236}">
                <a16:creationId xmlns:a16="http://schemas.microsoft.com/office/drawing/2014/main" id="{C9AAD8E3-C93B-A746-E15F-E1E0142B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5" t="20766" r="13379" b="38244"/>
          <a:stretch/>
        </p:blipFill>
        <p:spPr>
          <a:xfrm>
            <a:off x="5719864" y="204988"/>
            <a:ext cx="6177063" cy="28111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A85A79-04A4-540E-BAC2-A7C47E46B3BD}"/>
              </a:ext>
            </a:extLst>
          </p:cNvPr>
          <p:cNvSpPr txBox="1"/>
          <p:nvPr/>
        </p:nvSpPr>
        <p:spPr>
          <a:xfrm rot="21049907">
            <a:off x="7963723" y="4590845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Script" panose="030B0504020000000003" pitchFamily="66" charset="0"/>
              </a:rPr>
              <a:t>Types of strategic interactions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Script" panose="030B0504020000000003" pitchFamily="66" charset="0"/>
              </a:rPr>
              <a:t>	Most fundamental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Script" panose="030B0504020000000003" pitchFamily="66" charset="0"/>
              </a:rPr>
              <a:t>	Later: Complex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Script" panose="030B0504020000000003" pitchFamily="66" charset="0"/>
              </a:rPr>
              <a:t>Key principles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Script" panose="030B0504020000000003" pitchFamily="66" charset="0"/>
              </a:rPr>
              <a:t>	Most time spent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Script" panose="030B0504020000000003" pitchFamily="66" charset="0"/>
              </a:rPr>
              <a:t>Conceptual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06492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B91D4-FDB8-9007-2AC4-E0C8BBE27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CC40712-3193-E347-3369-D9116BA8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959A21-65F6-CB2E-68EF-2E143A297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CDF568-BA35-2976-AD9F-8D65CF21A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0C9CE-CC37-E84F-ADDF-346B7C6C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Static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Games of 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Complete 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DA1524-F92F-8404-946F-B280761C9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C297A-726A-E9D3-F521-2EE683F804B5}"/>
              </a:ext>
            </a:extLst>
          </p:cNvPr>
          <p:cNvSpPr txBox="1"/>
          <p:nvPr/>
        </p:nvSpPr>
        <p:spPr>
          <a:xfrm>
            <a:off x="1774163" y="1493122"/>
            <a:ext cx="265866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nivers" panose="020B0503020202020204" pitchFamily="34" charset="0"/>
              </a:rPr>
              <a:t>…no time component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E9CE2-7368-5843-9EF9-01E99BD5583F}"/>
              </a:ext>
            </a:extLst>
          </p:cNvPr>
          <p:cNvSpPr txBox="1"/>
          <p:nvPr/>
        </p:nvSpPr>
        <p:spPr>
          <a:xfrm>
            <a:off x="9080022" y="2714672"/>
            <a:ext cx="288724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nivers" panose="020B0503020202020204" pitchFamily="34" charset="0"/>
              </a:rPr>
              <a:t>…one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nivers" panose="020B0503020202020204" pitchFamily="34" charset="0"/>
              </a:rPr>
              <a:t> decision/action/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nivers" panose="020B0503020202020204" pitchFamily="34" charset="0"/>
              </a:rPr>
              <a:t>move per player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85AC4B-2395-B964-531D-E2CA2DA182C0}"/>
              </a:ext>
            </a:extLst>
          </p:cNvPr>
          <p:cNvSpPr txBox="1"/>
          <p:nvPr/>
        </p:nvSpPr>
        <p:spPr>
          <a:xfrm>
            <a:off x="626850" y="2337326"/>
            <a:ext cx="8573268" cy="646331"/>
          </a:xfrm>
          <a:custGeom>
            <a:avLst/>
            <a:gdLst>
              <a:gd name="csX0" fmla="*/ 0 w 8573268"/>
              <a:gd name="csY0" fmla="*/ 0 h 646331"/>
              <a:gd name="csX1" fmla="*/ 485819 w 8573268"/>
              <a:gd name="csY1" fmla="*/ 0 h 646331"/>
              <a:gd name="csX2" fmla="*/ 800172 w 8573268"/>
              <a:gd name="csY2" fmla="*/ 0 h 646331"/>
              <a:gd name="csX3" fmla="*/ 1543188 w 8573268"/>
              <a:gd name="csY3" fmla="*/ 0 h 646331"/>
              <a:gd name="csX4" fmla="*/ 2029007 w 8573268"/>
              <a:gd name="csY4" fmla="*/ 0 h 646331"/>
              <a:gd name="csX5" fmla="*/ 2514825 w 8573268"/>
              <a:gd name="csY5" fmla="*/ 0 h 646331"/>
              <a:gd name="csX6" fmla="*/ 3257842 w 8573268"/>
              <a:gd name="csY6" fmla="*/ 0 h 646331"/>
              <a:gd name="csX7" fmla="*/ 3657928 w 8573268"/>
              <a:gd name="csY7" fmla="*/ 0 h 646331"/>
              <a:gd name="csX8" fmla="*/ 4400944 w 8573268"/>
              <a:gd name="csY8" fmla="*/ 0 h 646331"/>
              <a:gd name="csX9" fmla="*/ 5143961 w 8573268"/>
              <a:gd name="csY9" fmla="*/ 0 h 646331"/>
              <a:gd name="csX10" fmla="*/ 5715512 w 8573268"/>
              <a:gd name="csY10" fmla="*/ 0 h 646331"/>
              <a:gd name="csX11" fmla="*/ 6458529 w 8573268"/>
              <a:gd name="csY11" fmla="*/ 0 h 646331"/>
              <a:gd name="csX12" fmla="*/ 6944347 w 8573268"/>
              <a:gd name="csY12" fmla="*/ 0 h 646331"/>
              <a:gd name="csX13" fmla="*/ 7430166 w 8573268"/>
              <a:gd name="csY13" fmla="*/ 0 h 646331"/>
              <a:gd name="csX14" fmla="*/ 8087449 w 8573268"/>
              <a:gd name="csY14" fmla="*/ 0 h 646331"/>
              <a:gd name="csX15" fmla="*/ 8573268 w 8573268"/>
              <a:gd name="csY15" fmla="*/ 0 h 646331"/>
              <a:gd name="csX16" fmla="*/ 8573268 w 8573268"/>
              <a:gd name="csY16" fmla="*/ 336092 h 646331"/>
              <a:gd name="csX17" fmla="*/ 8573268 w 8573268"/>
              <a:gd name="csY17" fmla="*/ 646331 h 646331"/>
              <a:gd name="csX18" fmla="*/ 7915984 w 8573268"/>
              <a:gd name="csY18" fmla="*/ 646331 h 646331"/>
              <a:gd name="csX19" fmla="*/ 7601631 w 8573268"/>
              <a:gd name="csY19" fmla="*/ 646331 h 646331"/>
              <a:gd name="csX20" fmla="*/ 7201545 w 8573268"/>
              <a:gd name="csY20" fmla="*/ 646331 h 646331"/>
              <a:gd name="csX21" fmla="*/ 6458529 w 8573268"/>
              <a:gd name="csY21" fmla="*/ 646331 h 646331"/>
              <a:gd name="csX22" fmla="*/ 5886977 w 8573268"/>
              <a:gd name="csY22" fmla="*/ 646331 h 646331"/>
              <a:gd name="csX23" fmla="*/ 5486892 w 8573268"/>
              <a:gd name="csY23" fmla="*/ 646331 h 646331"/>
              <a:gd name="csX24" fmla="*/ 4915340 w 8573268"/>
              <a:gd name="csY24" fmla="*/ 646331 h 646331"/>
              <a:gd name="csX25" fmla="*/ 4600987 w 8573268"/>
              <a:gd name="csY25" fmla="*/ 646331 h 646331"/>
              <a:gd name="csX26" fmla="*/ 4286634 w 8573268"/>
              <a:gd name="csY26" fmla="*/ 646331 h 646331"/>
              <a:gd name="csX27" fmla="*/ 3715083 w 8573268"/>
              <a:gd name="csY27" fmla="*/ 646331 h 646331"/>
              <a:gd name="csX28" fmla="*/ 3314997 w 8573268"/>
              <a:gd name="csY28" fmla="*/ 646331 h 646331"/>
              <a:gd name="csX29" fmla="*/ 2657713 w 8573268"/>
              <a:gd name="csY29" fmla="*/ 646331 h 646331"/>
              <a:gd name="csX30" fmla="*/ 2257627 w 8573268"/>
              <a:gd name="csY30" fmla="*/ 646331 h 646331"/>
              <a:gd name="csX31" fmla="*/ 1600343 w 8573268"/>
              <a:gd name="csY31" fmla="*/ 646331 h 646331"/>
              <a:gd name="csX32" fmla="*/ 1285990 w 8573268"/>
              <a:gd name="csY32" fmla="*/ 646331 h 646331"/>
              <a:gd name="csX33" fmla="*/ 628706 w 8573268"/>
              <a:gd name="csY33" fmla="*/ 646331 h 646331"/>
              <a:gd name="csX34" fmla="*/ 0 w 8573268"/>
              <a:gd name="csY34" fmla="*/ 646331 h 646331"/>
              <a:gd name="csX35" fmla="*/ 0 w 8573268"/>
              <a:gd name="csY35" fmla="*/ 342555 h 646331"/>
              <a:gd name="csX36" fmla="*/ 0 w 8573268"/>
              <a:gd name="csY36" fmla="*/ 0 h 6463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</a:cxnLst>
            <a:rect l="l" t="t" r="r" b="b"/>
            <a:pathLst>
              <a:path w="8573268" h="646331" extrusionOk="0">
                <a:moveTo>
                  <a:pt x="0" y="0"/>
                </a:moveTo>
                <a:cubicBezTo>
                  <a:pt x="108310" y="-41580"/>
                  <a:pt x="363311" y="18688"/>
                  <a:pt x="485819" y="0"/>
                </a:cubicBezTo>
                <a:cubicBezTo>
                  <a:pt x="608327" y="-18688"/>
                  <a:pt x="730353" y="9879"/>
                  <a:pt x="800172" y="0"/>
                </a:cubicBezTo>
                <a:cubicBezTo>
                  <a:pt x="869991" y="-9879"/>
                  <a:pt x="1192951" y="31155"/>
                  <a:pt x="1543188" y="0"/>
                </a:cubicBezTo>
                <a:cubicBezTo>
                  <a:pt x="1893425" y="-31155"/>
                  <a:pt x="1864103" y="21228"/>
                  <a:pt x="2029007" y="0"/>
                </a:cubicBezTo>
                <a:cubicBezTo>
                  <a:pt x="2193911" y="-21228"/>
                  <a:pt x="2404411" y="40938"/>
                  <a:pt x="2514825" y="0"/>
                </a:cubicBezTo>
                <a:cubicBezTo>
                  <a:pt x="2625239" y="-40938"/>
                  <a:pt x="2902118" y="8770"/>
                  <a:pt x="3257842" y="0"/>
                </a:cubicBezTo>
                <a:cubicBezTo>
                  <a:pt x="3613566" y="-8770"/>
                  <a:pt x="3545414" y="19139"/>
                  <a:pt x="3657928" y="0"/>
                </a:cubicBezTo>
                <a:cubicBezTo>
                  <a:pt x="3770442" y="-19139"/>
                  <a:pt x="4157758" y="8548"/>
                  <a:pt x="4400944" y="0"/>
                </a:cubicBezTo>
                <a:cubicBezTo>
                  <a:pt x="4644130" y="-8548"/>
                  <a:pt x="4949101" y="85098"/>
                  <a:pt x="5143961" y="0"/>
                </a:cubicBezTo>
                <a:cubicBezTo>
                  <a:pt x="5338821" y="-85098"/>
                  <a:pt x="5432197" y="45954"/>
                  <a:pt x="5715512" y="0"/>
                </a:cubicBezTo>
                <a:cubicBezTo>
                  <a:pt x="5998827" y="-45954"/>
                  <a:pt x="6130739" y="31486"/>
                  <a:pt x="6458529" y="0"/>
                </a:cubicBezTo>
                <a:cubicBezTo>
                  <a:pt x="6786319" y="-31486"/>
                  <a:pt x="6769617" y="54343"/>
                  <a:pt x="6944347" y="0"/>
                </a:cubicBezTo>
                <a:cubicBezTo>
                  <a:pt x="7119077" y="-54343"/>
                  <a:pt x="7317362" y="40219"/>
                  <a:pt x="7430166" y="0"/>
                </a:cubicBezTo>
                <a:cubicBezTo>
                  <a:pt x="7542970" y="-40219"/>
                  <a:pt x="7758965" y="36293"/>
                  <a:pt x="8087449" y="0"/>
                </a:cubicBezTo>
                <a:cubicBezTo>
                  <a:pt x="8415933" y="-36293"/>
                  <a:pt x="8341510" y="48229"/>
                  <a:pt x="8573268" y="0"/>
                </a:cubicBezTo>
                <a:cubicBezTo>
                  <a:pt x="8590243" y="160578"/>
                  <a:pt x="8563667" y="206218"/>
                  <a:pt x="8573268" y="336092"/>
                </a:cubicBezTo>
                <a:cubicBezTo>
                  <a:pt x="8582869" y="465966"/>
                  <a:pt x="8566872" y="546592"/>
                  <a:pt x="8573268" y="646331"/>
                </a:cubicBezTo>
                <a:cubicBezTo>
                  <a:pt x="8293650" y="672034"/>
                  <a:pt x="8102164" y="626902"/>
                  <a:pt x="7915984" y="646331"/>
                </a:cubicBezTo>
                <a:cubicBezTo>
                  <a:pt x="7729804" y="665760"/>
                  <a:pt x="7689473" y="634300"/>
                  <a:pt x="7601631" y="646331"/>
                </a:cubicBezTo>
                <a:cubicBezTo>
                  <a:pt x="7513789" y="658362"/>
                  <a:pt x="7337313" y="611939"/>
                  <a:pt x="7201545" y="646331"/>
                </a:cubicBezTo>
                <a:cubicBezTo>
                  <a:pt x="7065777" y="680723"/>
                  <a:pt x="6623482" y="579920"/>
                  <a:pt x="6458529" y="646331"/>
                </a:cubicBezTo>
                <a:cubicBezTo>
                  <a:pt x="6293576" y="712742"/>
                  <a:pt x="6017523" y="603299"/>
                  <a:pt x="5886977" y="646331"/>
                </a:cubicBezTo>
                <a:cubicBezTo>
                  <a:pt x="5756431" y="689363"/>
                  <a:pt x="5667229" y="621799"/>
                  <a:pt x="5486892" y="646331"/>
                </a:cubicBezTo>
                <a:cubicBezTo>
                  <a:pt x="5306555" y="670863"/>
                  <a:pt x="5136861" y="591332"/>
                  <a:pt x="4915340" y="646331"/>
                </a:cubicBezTo>
                <a:cubicBezTo>
                  <a:pt x="4693819" y="701330"/>
                  <a:pt x="4680392" y="625801"/>
                  <a:pt x="4600987" y="646331"/>
                </a:cubicBezTo>
                <a:cubicBezTo>
                  <a:pt x="4521582" y="666861"/>
                  <a:pt x="4370252" y="640169"/>
                  <a:pt x="4286634" y="646331"/>
                </a:cubicBezTo>
                <a:cubicBezTo>
                  <a:pt x="4203016" y="652493"/>
                  <a:pt x="3871463" y="621931"/>
                  <a:pt x="3715083" y="646331"/>
                </a:cubicBezTo>
                <a:cubicBezTo>
                  <a:pt x="3558703" y="670731"/>
                  <a:pt x="3443846" y="617860"/>
                  <a:pt x="3314997" y="646331"/>
                </a:cubicBezTo>
                <a:cubicBezTo>
                  <a:pt x="3186148" y="674802"/>
                  <a:pt x="2922812" y="626394"/>
                  <a:pt x="2657713" y="646331"/>
                </a:cubicBezTo>
                <a:cubicBezTo>
                  <a:pt x="2392614" y="666268"/>
                  <a:pt x="2361771" y="628414"/>
                  <a:pt x="2257627" y="646331"/>
                </a:cubicBezTo>
                <a:cubicBezTo>
                  <a:pt x="2153483" y="664248"/>
                  <a:pt x="1894239" y="588504"/>
                  <a:pt x="1600343" y="646331"/>
                </a:cubicBezTo>
                <a:cubicBezTo>
                  <a:pt x="1306447" y="704158"/>
                  <a:pt x="1358658" y="636613"/>
                  <a:pt x="1285990" y="646331"/>
                </a:cubicBezTo>
                <a:cubicBezTo>
                  <a:pt x="1213322" y="656049"/>
                  <a:pt x="845498" y="582936"/>
                  <a:pt x="628706" y="646331"/>
                </a:cubicBezTo>
                <a:cubicBezTo>
                  <a:pt x="411914" y="709726"/>
                  <a:pt x="155137" y="609504"/>
                  <a:pt x="0" y="646331"/>
                </a:cubicBezTo>
                <a:cubicBezTo>
                  <a:pt x="-24618" y="582230"/>
                  <a:pt x="36117" y="487198"/>
                  <a:pt x="0" y="342555"/>
                </a:cubicBezTo>
                <a:cubicBezTo>
                  <a:pt x="-36117" y="197912"/>
                  <a:pt x="37931" y="129936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Step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Each player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simultaneously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independently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chooses an action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once and for 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2895E-7655-CDD2-5D3B-D2FF919592E0}"/>
              </a:ext>
            </a:extLst>
          </p:cNvPr>
          <p:cNvSpPr txBox="1"/>
          <p:nvPr/>
        </p:nvSpPr>
        <p:spPr>
          <a:xfrm>
            <a:off x="1704883" y="3136612"/>
            <a:ext cx="6829924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Univers" panose="020B0503020202020204" pitchFamily="34" charset="0"/>
              </a:rPr>
              <a:t>…all players make their decisions at the same time, not sequentially</a:t>
            </a:r>
          </a:p>
        </p:txBody>
      </p:sp>
      <p:pic>
        <p:nvPicPr>
          <p:cNvPr id="4" name="Picture 3" descr="A key with a hole in the middle&#10;&#10;Description automatically generated">
            <a:extLst>
              <a:ext uri="{FF2B5EF4-FFF2-40B4-BE49-F238E27FC236}">
                <a16:creationId xmlns:a16="http://schemas.microsoft.com/office/drawing/2014/main" id="{4C31ACAF-D3C7-369F-F730-93A626C68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22881" r="7303" b="22399"/>
          <a:stretch/>
        </p:blipFill>
        <p:spPr>
          <a:xfrm rot="723852">
            <a:off x="10118423" y="483948"/>
            <a:ext cx="1474067" cy="70947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636064F-DBF9-500C-A35A-3E22EAC468D5}"/>
              </a:ext>
            </a:extLst>
          </p:cNvPr>
          <p:cNvSpPr/>
          <p:nvPr/>
        </p:nvSpPr>
        <p:spPr>
          <a:xfrm>
            <a:off x="8956567" y="3393840"/>
            <a:ext cx="1954306" cy="80779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Anticipate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FEAB7E-80D1-D6E0-3FF5-A8B174C83B4A}"/>
              </a:ext>
            </a:extLst>
          </p:cNvPr>
          <p:cNvSpPr txBox="1"/>
          <p:nvPr/>
        </p:nvSpPr>
        <p:spPr>
          <a:xfrm>
            <a:off x="1704883" y="3505273"/>
            <a:ext cx="6829924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Univers" panose="020B0503020202020204" pitchFamily="34" charset="0"/>
              </a:rPr>
              <a:t>…without the knowledge of what other players choose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7E933B-2841-6050-0AB2-DF419E7C7364}"/>
              </a:ext>
            </a:extLst>
          </p:cNvPr>
          <p:cNvGrpSpPr/>
          <p:nvPr/>
        </p:nvGrpSpPr>
        <p:grpSpPr>
          <a:xfrm>
            <a:off x="4891029" y="4388215"/>
            <a:ext cx="4229079" cy="2106647"/>
            <a:chOff x="134150" y="3939933"/>
            <a:chExt cx="4229079" cy="210664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2FFB39-DE24-540E-319B-CDB6FBAC55FE}"/>
                </a:ext>
              </a:extLst>
            </p:cNvPr>
            <p:cNvGrpSpPr/>
            <p:nvPr/>
          </p:nvGrpSpPr>
          <p:grpSpPr>
            <a:xfrm>
              <a:off x="134150" y="3939933"/>
              <a:ext cx="4229079" cy="2106647"/>
              <a:chOff x="301469" y="530730"/>
              <a:chExt cx="4229079" cy="2106647"/>
            </a:xfrm>
          </p:grpSpPr>
          <p:pic>
            <p:nvPicPr>
              <p:cNvPr id="18" name="Picture 17" descr="A stick figure with a finger on his face&#10;&#10;Description automatically generated">
                <a:extLst>
                  <a:ext uri="{FF2B5EF4-FFF2-40B4-BE49-F238E27FC236}">
                    <a16:creationId xmlns:a16="http://schemas.microsoft.com/office/drawing/2014/main" id="{AEC6832D-6F13-B156-9AE6-858C8173E5E0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469" y="530730"/>
                <a:ext cx="1216212" cy="2011680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5CEED9A-0976-B09D-9372-66EA2AC506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9466" y="2180177"/>
                <a:ext cx="455888" cy="457200"/>
              </a:xfrm>
              <a:custGeom>
                <a:avLst/>
                <a:gdLst>
                  <a:gd name="csX0" fmla="*/ 0 w 455888"/>
                  <a:gd name="csY0" fmla="*/ 228600 h 457200"/>
                  <a:gd name="csX1" fmla="*/ 227944 w 455888"/>
                  <a:gd name="csY1" fmla="*/ 0 h 457200"/>
                  <a:gd name="csX2" fmla="*/ 455888 w 455888"/>
                  <a:gd name="csY2" fmla="*/ 228600 h 457200"/>
                  <a:gd name="csX3" fmla="*/ 227944 w 455888"/>
                  <a:gd name="csY3" fmla="*/ 457200 h 457200"/>
                  <a:gd name="csX4" fmla="*/ 0 w 455888"/>
                  <a:gd name="csY4" fmla="*/ 228600 h 45720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455888" h="457200" fill="none" extrusionOk="0">
                    <a:moveTo>
                      <a:pt x="0" y="228600"/>
                    </a:moveTo>
                    <a:cubicBezTo>
                      <a:pt x="25248" y="100746"/>
                      <a:pt x="78946" y="-14233"/>
                      <a:pt x="227944" y="0"/>
                    </a:cubicBezTo>
                    <a:cubicBezTo>
                      <a:pt x="369042" y="16109"/>
                      <a:pt x="433245" y="78582"/>
                      <a:pt x="455888" y="228600"/>
                    </a:cubicBezTo>
                    <a:cubicBezTo>
                      <a:pt x="450661" y="365783"/>
                      <a:pt x="357470" y="452817"/>
                      <a:pt x="227944" y="457200"/>
                    </a:cubicBezTo>
                    <a:cubicBezTo>
                      <a:pt x="81400" y="444880"/>
                      <a:pt x="-2911" y="378969"/>
                      <a:pt x="0" y="228600"/>
                    </a:cubicBezTo>
                    <a:close/>
                  </a:path>
                  <a:path w="455888" h="457200" stroke="0" extrusionOk="0">
                    <a:moveTo>
                      <a:pt x="0" y="228600"/>
                    </a:moveTo>
                    <a:cubicBezTo>
                      <a:pt x="-711" y="107085"/>
                      <a:pt x="102268" y="5565"/>
                      <a:pt x="227944" y="0"/>
                    </a:cubicBezTo>
                    <a:cubicBezTo>
                      <a:pt x="343064" y="12013"/>
                      <a:pt x="453505" y="90905"/>
                      <a:pt x="455888" y="228600"/>
                    </a:cubicBezTo>
                    <a:cubicBezTo>
                      <a:pt x="467081" y="346264"/>
                      <a:pt x="324817" y="473460"/>
                      <a:pt x="227944" y="457200"/>
                    </a:cubicBezTo>
                    <a:cubicBezTo>
                      <a:pt x="90602" y="465564"/>
                      <a:pt x="2421" y="350767"/>
                      <a:pt x="0" y="228600"/>
                    </a:cubicBezTo>
                    <a:close/>
                  </a:path>
                </a:pathLst>
              </a:custGeom>
              <a:solidFill>
                <a:srgbClr val="FFC000">
                  <a:alpha val="70000"/>
                </a:srgbClr>
              </a:solidFill>
              <a:ln w="63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9826742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DBFB1E-0D80-EBA3-7C6D-7C4EC1F885D2}"/>
                  </a:ext>
                </a:extLst>
              </p:cNvPr>
              <p:cNvSpPr txBox="1"/>
              <p:nvPr/>
            </p:nvSpPr>
            <p:spPr>
              <a:xfrm>
                <a:off x="1517681" y="536096"/>
                <a:ext cx="3012867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Mr. Snack, the Lost Sailor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DE2848-1761-5C97-35A8-3CD8DCABAD23}"/>
                </a:ext>
              </a:extLst>
            </p:cNvPr>
            <p:cNvSpPr txBox="1"/>
            <p:nvPr/>
          </p:nvSpPr>
          <p:spPr>
            <a:xfrm>
              <a:off x="1228437" y="4428254"/>
              <a:ext cx="2225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…not a static game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4B7030D-5218-3A4A-EE00-D413492709B0}"/>
              </a:ext>
            </a:extLst>
          </p:cNvPr>
          <p:cNvSpPr txBox="1"/>
          <p:nvPr/>
        </p:nvSpPr>
        <p:spPr>
          <a:xfrm>
            <a:off x="626849" y="4243588"/>
            <a:ext cx="8573268" cy="923330"/>
          </a:xfrm>
          <a:custGeom>
            <a:avLst/>
            <a:gdLst>
              <a:gd name="csX0" fmla="*/ 0 w 8573268"/>
              <a:gd name="csY0" fmla="*/ 0 h 923330"/>
              <a:gd name="csX1" fmla="*/ 400086 w 8573268"/>
              <a:gd name="csY1" fmla="*/ 0 h 923330"/>
              <a:gd name="csX2" fmla="*/ 885904 w 8573268"/>
              <a:gd name="csY2" fmla="*/ 0 h 923330"/>
              <a:gd name="csX3" fmla="*/ 1371723 w 8573268"/>
              <a:gd name="csY3" fmla="*/ 0 h 923330"/>
              <a:gd name="csX4" fmla="*/ 1686076 w 8573268"/>
              <a:gd name="csY4" fmla="*/ 0 h 923330"/>
              <a:gd name="csX5" fmla="*/ 2171895 w 8573268"/>
              <a:gd name="csY5" fmla="*/ 0 h 923330"/>
              <a:gd name="csX6" fmla="*/ 2914911 w 8573268"/>
              <a:gd name="csY6" fmla="*/ 0 h 923330"/>
              <a:gd name="csX7" fmla="*/ 3314997 w 8573268"/>
              <a:gd name="csY7" fmla="*/ 0 h 923330"/>
              <a:gd name="csX8" fmla="*/ 3972281 w 8573268"/>
              <a:gd name="csY8" fmla="*/ 0 h 923330"/>
              <a:gd name="csX9" fmla="*/ 4543832 w 8573268"/>
              <a:gd name="csY9" fmla="*/ 0 h 923330"/>
              <a:gd name="csX10" fmla="*/ 4943918 w 8573268"/>
              <a:gd name="csY10" fmla="*/ 0 h 923330"/>
              <a:gd name="csX11" fmla="*/ 5515469 w 8573268"/>
              <a:gd name="csY11" fmla="*/ 0 h 923330"/>
              <a:gd name="csX12" fmla="*/ 5829822 w 8573268"/>
              <a:gd name="csY12" fmla="*/ 0 h 923330"/>
              <a:gd name="csX13" fmla="*/ 6572839 w 8573268"/>
              <a:gd name="csY13" fmla="*/ 0 h 923330"/>
              <a:gd name="csX14" fmla="*/ 7315855 w 8573268"/>
              <a:gd name="csY14" fmla="*/ 0 h 923330"/>
              <a:gd name="csX15" fmla="*/ 7715941 w 8573268"/>
              <a:gd name="csY15" fmla="*/ 0 h 923330"/>
              <a:gd name="csX16" fmla="*/ 8573268 w 8573268"/>
              <a:gd name="csY16" fmla="*/ 0 h 923330"/>
              <a:gd name="csX17" fmla="*/ 8573268 w 8573268"/>
              <a:gd name="csY17" fmla="*/ 443198 h 923330"/>
              <a:gd name="csX18" fmla="*/ 8573268 w 8573268"/>
              <a:gd name="csY18" fmla="*/ 923330 h 923330"/>
              <a:gd name="csX19" fmla="*/ 8001717 w 8573268"/>
              <a:gd name="csY19" fmla="*/ 923330 h 923330"/>
              <a:gd name="csX20" fmla="*/ 7430166 w 8573268"/>
              <a:gd name="csY20" fmla="*/ 923330 h 923330"/>
              <a:gd name="csX21" fmla="*/ 6687149 w 8573268"/>
              <a:gd name="csY21" fmla="*/ 923330 h 923330"/>
              <a:gd name="csX22" fmla="*/ 6029865 w 8573268"/>
              <a:gd name="csY22" fmla="*/ 923330 h 923330"/>
              <a:gd name="csX23" fmla="*/ 5629779 w 8573268"/>
              <a:gd name="csY23" fmla="*/ 923330 h 923330"/>
              <a:gd name="csX24" fmla="*/ 5315426 w 8573268"/>
              <a:gd name="csY24" fmla="*/ 923330 h 923330"/>
              <a:gd name="csX25" fmla="*/ 4829608 w 8573268"/>
              <a:gd name="csY25" fmla="*/ 923330 h 923330"/>
              <a:gd name="csX26" fmla="*/ 4086591 w 8573268"/>
              <a:gd name="csY26" fmla="*/ 923330 h 923330"/>
              <a:gd name="csX27" fmla="*/ 3772238 w 8573268"/>
              <a:gd name="csY27" fmla="*/ 923330 h 923330"/>
              <a:gd name="csX28" fmla="*/ 3286419 w 8573268"/>
              <a:gd name="csY28" fmla="*/ 923330 h 923330"/>
              <a:gd name="csX29" fmla="*/ 2800601 w 8573268"/>
              <a:gd name="csY29" fmla="*/ 923330 h 923330"/>
              <a:gd name="csX30" fmla="*/ 2143317 w 8573268"/>
              <a:gd name="csY30" fmla="*/ 923330 h 923330"/>
              <a:gd name="csX31" fmla="*/ 1571766 w 8573268"/>
              <a:gd name="csY31" fmla="*/ 923330 h 923330"/>
              <a:gd name="csX32" fmla="*/ 828749 w 8573268"/>
              <a:gd name="csY32" fmla="*/ 923330 h 923330"/>
              <a:gd name="csX33" fmla="*/ 0 w 8573268"/>
              <a:gd name="csY33" fmla="*/ 923330 h 923330"/>
              <a:gd name="csX34" fmla="*/ 0 w 8573268"/>
              <a:gd name="csY34" fmla="*/ 489365 h 923330"/>
              <a:gd name="csX35" fmla="*/ 0 w 8573268"/>
              <a:gd name="csY35" fmla="*/ 0 h 92333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573268" h="923330" fill="none" extrusionOk="0">
                <a:moveTo>
                  <a:pt x="0" y="0"/>
                </a:moveTo>
                <a:cubicBezTo>
                  <a:pt x="138276" y="-41577"/>
                  <a:pt x="272419" y="27934"/>
                  <a:pt x="400086" y="0"/>
                </a:cubicBezTo>
                <a:cubicBezTo>
                  <a:pt x="527753" y="-27934"/>
                  <a:pt x="736376" y="9489"/>
                  <a:pt x="885904" y="0"/>
                </a:cubicBezTo>
                <a:cubicBezTo>
                  <a:pt x="1035432" y="-9489"/>
                  <a:pt x="1268501" y="21575"/>
                  <a:pt x="1371723" y="0"/>
                </a:cubicBezTo>
                <a:cubicBezTo>
                  <a:pt x="1474945" y="-21575"/>
                  <a:pt x="1607527" y="16445"/>
                  <a:pt x="1686076" y="0"/>
                </a:cubicBezTo>
                <a:cubicBezTo>
                  <a:pt x="1764625" y="-16445"/>
                  <a:pt x="1990060" y="4333"/>
                  <a:pt x="2171895" y="0"/>
                </a:cubicBezTo>
                <a:cubicBezTo>
                  <a:pt x="2353730" y="-4333"/>
                  <a:pt x="2586260" y="78610"/>
                  <a:pt x="2914911" y="0"/>
                </a:cubicBezTo>
                <a:cubicBezTo>
                  <a:pt x="3243562" y="-78610"/>
                  <a:pt x="3145163" y="33170"/>
                  <a:pt x="3314997" y="0"/>
                </a:cubicBezTo>
                <a:cubicBezTo>
                  <a:pt x="3484831" y="-33170"/>
                  <a:pt x="3697147" y="70165"/>
                  <a:pt x="3972281" y="0"/>
                </a:cubicBezTo>
                <a:cubicBezTo>
                  <a:pt x="4247415" y="-70165"/>
                  <a:pt x="4390082" y="16826"/>
                  <a:pt x="4543832" y="0"/>
                </a:cubicBezTo>
                <a:cubicBezTo>
                  <a:pt x="4697582" y="-16826"/>
                  <a:pt x="4856337" y="2065"/>
                  <a:pt x="4943918" y="0"/>
                </a:cubicBezTo>
                <a:cubicBezTo>
                  <a:pt x="5031499" y="-2065"/>
                  <a:pt x="5274527" y="26414"/>
                  <a:pt x="5515469" y="0"/>
                </a:cubicBezTo>
                <a:cubicBezTo>
                  <a:pt x="5756411" y="-26414"/>
                  <a:pt x="5755185" y="18161"/>
                  <a:pt x="5829822" y="0"/>
                </a:cubicBezTo>
                <a:cubicBezTo>
                  <a:pt x="5904459" y="-18161"/>
                  <a:pt x="6264189" y="37543"/>
                  <a:pt x="6572839" y="0"/>
                </a:cubicBezTo>
                <a:cubicBezTo>
                  <a:pt x="6881489" y="-37543"/>
                  <a:pt x="7153035" y="73423"/>
                  <a:pt x="7315855" y="0"/>
                </a:cubicBezTo>
                <a:cubicBezTo>
                  <a:pt x="7478675" y="-73423"/>
                  <a:pt x="7593687" y="7470"/>
                  <a:pt x="7715941" y="0"/>
                </a:cubicBezTo>
                <a:cubicBezTo>
                  <a:pt x="7838195" y="-7470"/>
                  <a:pt x="8398760" y="80729"/>
                  <a:pt x="8573268" y="0"/>
                </a:cubicBezTo>
                <a:cubicBezTo>
                  <a:pt x="8575567" y="145460"/>
                  <a:pt x="8536762" y="341253"/>
                  <a:pt x="8573268" y="443198"/>
                </a:cubicBezTo>
                <a:cubicBezTo>
                  <a:pt x="8609774" y="545143"/>
                  <a:pt x="8569824" y="758894"/>
                  <a:pt x="8573268" y="923330"/>
                </a:cubicBezTo>
                <a:cubicBezTo>
                  <a:pt x="8340889" y="978020"/>
                  <a:pt x="8253046" y="912802"/>
                  <a:pt x="8001717" y="923330"/>
                </a:cubicBezTo>
                <a:cubicBezTo>
                  <a:pt x="7750388" y="933858"/>
                  <a:pt x="7563898" y="897854"/>
                  <a:pt x="7430166" y="923330"/>
                </a:cubicBezTo>
                <a:cubicBezTo>
                  <a:pt x="7296434" y="948806"/>
                  <a:pt x="7047778" y="902963"/>
                  <a:pt x="6687149" y="923330"/>
                </a:cubicBezTo>
                <a:cubicBezTo>
                  <a:pt x="6326520" y="943697"/>
                  <a:pt x="6276188" y="912970"/>
                  <a:pt x="6029865" y="923330"/>
                </a:cubicBezTo>
                <a:cubicBezTo>
                  <a:pt x="5783542" y="933690"/>
                  <a:pt x="5818283" y="909084"/>
                  <a:pt x="5629779" y="923330"/>
                </a:cubicBezTo>
                <a:cubicBezTo>
                  <a:pt x="5441275" y="937576"/>
                  <a:pt x="5398245" y="895750"/>
                  <a:pt x="5315426" y="923330"/>
                </a:cubicBezTo>
                <a:cubicBezTo>
                  <a:pt x="5232607" y="950910"/>
                  <a:pt x="5028159" y="920312"/>
                  <a:pt x="4829608" y="923330"/>
                </a:cubicBezTo>
                <a:cubicBezTo>
                  <a:pt x="4631057" y="926348"/>
                  <a:pt x="4434471" y="876505"/>
                  <a:pt x="4086591" y="923330"/>
                </a:cubicBezTo>
                <a:cubicBezTo>
                  <a:pt x="3738711" y="970155"/>
                  <a:pt x="3918632" y="900496"/>
                  <a:pt x="3772238" y="923330"/>
                </a:cubicBezTo>
                <a:cubicBezTo>
                  <a:pt x="3625844" y="946164"/>
                  <a:pt x="3386584" y="898086"/>
                  <a:pt x="3286419" y="923330"/>
                </a:cubicBezTo>
                <a:cubicBezTo>
                  <a:pt x="3186254" y="948574"/>
                  <a:pt x="2903832" y="877460"/>
                  <a:pt x="2800601" y="923330"/>
                </a:cubicBezTo>
                <a:cubicBezTo>
                  <a:pt x="2697370" y="969200"/>
                  <a:pt x="2441617" y="898811"/>
                  <a:pt x="2143317" y="923330"/>
                </a:cubicBezTo>
                <a:cubicBezTo>
                  <a:pt x="1845017" y="947849"/>
                  <a:pt x="1767253" y="871580"/>
                  <a:pt x="1571766" y="923330"/>
                </a:cubicBezTo>
                <a:cubicBezTo>
                  <a:pt x="1376279" y="975080"/>
                  <a:pt x="1188794" y="910993"/>
                  <a:pt x="828749" y="923330"/>
                </a:cubicBezTo>
                <a:cubicBezTo>
                  <a:pt x="468704" y="935667"/>
                  <a:pt x="172158" y="848938"/>
                  <a:pt x="0" y="923330"/>
                </a:cubicBezTo>
                <a:cubicBezTo>
                  <a:pt x="-39396" y="826327"/>
                  <a:pt x="10110" y="663206"/>
                  <a:pt x="0" y="489365"/>
                </a:cubicBezTo>
                <a:cubicBezTo>
                  <a:pt x="-10110" y="315524"/>
                  <a:pt x="8824" y="238383"/>
                  <a:pt x="0" y="0"/>
                </a:cubicBezTo>
                <a:close/>
              </a:path>
              <a:path w="8573268" h="923330" stroke="0" extrusionOk="0">
                <a:moveTo>
                  <a:pt x="0" y="0"/>
                </a:moveTo>
                <a:cubicBezTo>
                  <a:pt x="293043" y="-65641"/>
                  <a:pt x="499321" y="57099"/>
                  <a:pt x="743017" y="0"/>
                </a:cubicBezTo>
                <a:cubicBezTo>
                  <a:pt x="986713" y="-57099"/>
                  <a:pt x="961939" y="9891"/>
                  <a:pt x="1057370" y="0"/>
                </a:cubicBezTo>
                <a:cubicBezTo>
                  <a:pt x="1152801" y="-9891"/>
                  <a:pt x="1425100" y="53303"/>
                  <a:pt x="1543188" y="0"/>
                </a:cubicBezTo>
                <a:cubicBezTo>
                  <a:pt x="1661276" y="-53303"/>
                  <a:pt x="1928310" y="54878"/>
                  <a:pt x="2029007" y="0"/>
                </a:cubicBezTo>
                <a:cubicBezTo>
                  <a:pt x="2129704" y="-54878"/>
                  <a:pt x="2230328" y="32499"/>
                  <a:pt x="2343360" y="0"/>
                </a:cubicBezTo>
                <a:cubicBezTo>
                  <a:pt x="2456392" y="-32499"/>
                  <a:pt x="2838055" y="13139"/>
                  <a:pt x="3000644" y="0"/>
                </a:cubicBezTo>
                <a:cubicBezTo>
                  <a:pt x="3163233" y="-13139"/>
                  <a:pt x="3454660" y="52519"/>
                  <a:pt x="3572195" y="0"/>
                </a:cubicBezTo>
                <a:cubicBezTo>
                  <a:pt x="3689730" y="-52519"/>
                  <a:pt x="3975636" y="41239"/>
                  <a:pt x="4315212" y="0"/>
                </a:cubicBezTo>
                <a:cubicBezTo>
                  <a:pt x="4654788" y="-41239"/>
                  <a:pt x="4490413" y="3039"/>
                  <a:pt x="4629565" y="0"/>
                </a:cubicBezTo>
                <a:cubicBezTo>
                  <a:pt x="4768717" y="-3039"/>
                  <a:pt x="5001804" y="20063"/>
                  <a:pt x="5372581" y="0"/>
                </a:cubicBezTo>
                <a:cubicBezTo>
                  <a:pt x="5743358" y="-20063"/>
                  <a:pt x="5616116" y="14266"/>
                  <a:pt x="5858400" y="0"/>
                </a:cubicBezTo>
                <a:cubicBezTo>
                  <a:pt x="6100684" y="-14266"/>
                  <a:pt x="6134420" y="50451"/>
                  <a:pt x="6344218" y="0"/>
                </a:cubicBezTo>
                <a:cubicBezTo>
                  <a:pt x="6554016" y="-50451"/>
                  <a:pt x="6597153" y="16100"/>
                  <a:pt x="6830037" y="0"/>
                </a:cubicBezTo>
                <a:cubicBezTo>
                  <a:pt x="7062921" y="-16100"/>
                  <a:pt x="7057898" y="16339"/>
                  <a:pt x="7144390" y="0"/>
                </a:cubicBezTo>
                <a:cubicBezTo>
                  <a:pt x="7230882" y="-16339"/>
                  <a:pt x="7595897" y="45915"/>
                  <a:pt x="7887407" y="0"/>
                </a:cubicBezTo>
                <a:cubicBezTo>
                  <a:pt x="8178917" y="-45915"/>
                  <a:pt x="8287563" y="972"/>
                  <a:pt x="8573268" y="0"/>
                </a:cubicBezTo>
                <a:cubicBezTo>
                  <a:pt x="8609215" y="102191"/>
                  <a:pt x="8521320" y="299190"/>
                  <a:pt x="8573268" y="452432"/>
                </a:cubicBezTo>
                <a:cubicBezTo>
                  <a:pt x="8625216" y="605674"/>
                  <a:pt x="8571762" y="742045"/>
                  <a:pt x="8573268" y="923330"/>
                </a:cubicBezTo>
                <a:cubicBezTo>
                  <a:pt x="8492075" y="958825"/>
                  <a:pt x="8333875" y="899056"/>
                  <a:pt x="8258915" y="923330"/>
                </a:cubicBezTo>
                <a:cubicBezTo>
                  <a:pt x="8183955" y="947604"/>
                  <a:pt x="7835772" y="876330"/>
                  <a:pt x="7687364" y="923330"/>
                </a:cubicBezTo>
                <a:cubicBezTo>
                  <a:pt x="7538956" y="970330"/>
                  <a:pt x="7292180" y="877567"/>
                  <a:pt x="7115812" y="923330"/>
                </a:cubicBezTo>
                <a:cubicBezTo>
                  <a:pt x="6939444" y="969093"/>
                  <a:pt x="6594083" y="900758"/>
                  <a:pt x="6372796" y="923330"/>
                </a:cubicBezTo>
                <a:cubicBezTo>
                  <a:pt x="6151509" y="945902"/>
                  <a:pt x="5794125" y="840358"/>
                  <a:pt x="5629779" y="923330"/>
                </a:cubicBezTo>
                <a:cubicBezTo>
                  <a:pt x="5465433" y="1006302"/>
                  <a:pt x="5400440" y="912816"/>
                  <a:pt x="5229693" y="923330"/>
                </a:cubicBezTo>
                <a:cubicBezTo>
                  <a:pt x="5058946" y="933844"/>
                  <a:pt x="5029210" y="882487"/>
                  <a:pt x="4829608" y="923330"/>
                </a:cubicBezTo>
                <a:cubicBezTo>
                  <a:pt x="4630006" y="964173"/>
                  <a:pt x="4569889" y="893409"/>
                  <a:pt x="4343789" y="923330"/>
                </a:cubicBezTo>
                <a:cubicBezTo>
                  <a:pt x="4117689" y="953251"/>
                  <a:pt x="3927818" y="889079"/>
                  <a:pt x="3600773" y="923330"/>
                </a:cubicBezTo>
                <a:cubicBezTo>
                  <a:pt x="3273728" y="957581"/>
                  <a:pt x="3256140" y="885829"/>
                  <a:pt x="2943489" y="923330"/>
                </a:cubicBezTo>
                <a:cubicBezTo>
                  <a:pt x="2630838" y="960831"/>
                  <a:pt x="2720958" y="894339"/>
                  <a:pt x="2629136" y="923330"/>
                </a:cubicBezTo>
                <a:cubicBezTo>
                  <a:pt x="2537314" y="952321"/>
                  <a:pt x="2235946" y="890375"/>
                  <a:pt x="1886119" y="923330"/>
                </a:cubicBezTo>
                <a:cubicBezTo>
                  <a:pt x="1536292" y="956285"/>
                  <a:pt x="1498348" y="867024"/>
                  <a:pt x="1228835" y="923330"/>
                </a:cubicBezTo>
                <a:cubicBezTo>
                  <a:pt x="959322" y="979636"/>
                  <a:pt x="1001015" y="888453"/>
                  <a:pt x="914482" y="923330"/>
                </a:cubicBezTo>
                <a:cubicBezTo>
                  <a:pt x="827949" y="958207"/>
                  <a:pt x="683051" y="904361"/>
                  <a:pt x="600129" y="923330"/>
                </a:cubicBezTo>
                <a:cubicBezTo>
                  <a:pt x="517207" y="942299"/>
                  <a:pt x="170741" y="877190"/>
                  <a:pt x="0" y="923330"/>
                </a:cubicBezTo>
                <a:cubicBezTo>
                  <a:pt x="-1797" y="770718"/>
                  <a:pt x="4941" y="651021"/>
                  <a:pt x="0" y="489365"/>
                </a:cubicBezTo>
                <a:cubicBezTo>
                  <a:pt x="-4941" y="327710"/>
                  <a:pt x="1010" y="10747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45782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Step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combination of actions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 all players causes the realization of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outcome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after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payoffs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distributed to each player.  The game ends.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D9E0A-E668-3FFD-168D-507222AC53E4}"/>
              </a:ext>
            </a:extLst>
          </p:cNvPr>
          <p:cNvSpPr txBox="1"/>
          <p:nvPr/>
        </p:nvSpPr>
        <p:spPr>
          <a:xfrm>
            <a:off x="10044685" y="4219082"/>
            <a:ext cx="144410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nivers" panose="020B0503020202020204" pitchFamily="34" charset="0"/>
              </a:rPr>
              <a:t>…if…then…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9D8331-12AA-2F17-4A2B-750769159137}"/>
              </a:ext>
            </a:extLst>
          </p:cNvPr>
          <p:cNvSpPr/>
          <p:nvPr/>
        </p:nvSpPr>
        <p:spPr>
          <a:xfrm>
            <a:off x="2366744" y="710585"/>
            <a:ext cx="1727200" cy="7702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DB2C4-019B-E8F7-4986-9EA118E2C189}"/>
              </a:ext>
            </a:extLst>
          </p:cNvPr>
          <p:cNvSpPr txBox="1"/>
          <p:nvPr/>
        </p:nvSpPr>
        <p:spPr>
          <a:xfrm>
            <a:off x="3708482" y="444811"/>
            <a:ext cx="517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…a strategic interaction between multiple players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368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2" grpId="0" animBg="1"/>
      <p:bldP spid="3" grpId="0" animBg="1"/>
      <p:bldP spid="5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283265-8F40-08DF-1750-005B93E06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D6F7E2B-BA13-17C4-80C0-9B0D6FDE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B909AF-4D64-D26E-03B6-17AB1A09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E25A8F-C9A7-0095-5174-0393E2AAF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47C0C-E1AB-38A7-E175-1FAF5AC9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Static Games of </a:t>
            </a: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Complete 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FD151-3EE2-4C99-4868-9EB73A5D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B655F-9B24-2268-CD2B-5EBF2C1DE10C}"/>
              </a:ext>
            </a:extLst>
          </p:cNvPr>
          <p:cNvSpPr txBox="1"/>
          <p:nvPr/>
        </p:nvSpPr>
        <p:spPr>
          <a:xfrm>
            <a:off x="498834" y="5083823"/>
            <a:ext cx="1109575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With complete information, each player can put herself in the opponent’s shoes and consider the game from their perspective.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assuming the opponents are rational and fully informed, she can predict the opponent’s actions and, in turn, optimize her own action.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20D9E-AF97-226D-210D-C40B5F9CC584}"/>
              </a:ext>
            </a:extLst>
          </p:cNvPr>
          <p:cNvSpPr txBox="1"/>
          <p:nvPr/>
        </p:nvSpPr>
        <p:spPr>
          <a:xfrm>
            <a:off x="498834" y="2485943"/>
            <a:ext cx="11095758" cy="592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game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complete information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requires that the following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four components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common knowledge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among all the players of the game—</a:t>
            </a:r>
          </a:p>
        </p:txBody>
      </p:sp>
      <p:pic>
        <p:nvPicPr>
          <p:cNvPr id="3" name="Picture 2" descr="A key with a hole in the middle&#10;&#10;Description automatically generated">
            <a:extLst>
              <a:ext uri="{FF2B5EF4-FFF2-40B4-BE49-F238E27FC236}">
                <a16:creationId xmlns:a16="http://schemas.microsoft.com/office/drawing/2014/main" id="{3564A007-941A-5BEA-FAE8-F774D2FB3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22881" r="7303" b="22399"/>
          <a:stretch/>
        </p:blipFill>
        <p:spPr>
          <a:xfrm rot="723852">
            <a:off x="10118423" y="483948"/>
            <a:ext cx="1474067" cy="709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88608-0151-D117-17A3-C696E637CD17}"/>
              </a:ext>
            </a:extLst>
          </p:cNvPr>
          <p:cNvSpPr txBox="1"/>
          <p:nvPr/>
        </p:nvSpPr>
        <p:spPr>
          <a:xfrm>
            <a:off x="498835" y="3202357"/>
            <a:ext cx="4830548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All the possible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all the players,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829242-C614-8287-4B06-8F7FB3E8A7E0}"/>
              </a:ext>
            </a:extLst>
          </p:cNvPr>
          <p:cNvSpPr txBox="1"/>
          <p:nvPr/>
        </p:nvSpPr>
        <p:spPr>
          <a:xfrm>
            <a:off x="498834" y="3669471"/>
            <a:ext cx="335273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All the possible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outcomes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26A92-A8D6-0D24-ED9F-BEB3C58FA1A0}"/>
              </a:ext>
            </a:extLst>
          </p:cNvPr>
          <p:cNvSpPr txBox="1"/>
          <p:nvPr/>
        </p:nvSpPr>
        <p:spPr>
          <a:xfrm>
            <a:off x="498834" y="4136585"/>
            <a:ext cx="11095758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How each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combination of actions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 all players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 profiles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 affects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outcome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will materialize,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E4DD7-E379-E7AE-A129-33522D712BFA}"/>
              </a:ext>
            </a:extLst>
          </p:cNvPr>
          <p:cNvSpPr txBox="1"/>
          <p:nvPr/>
        </p:nvSpPr>
        <p:spPr>
          <a:xfrm>
            <a:off x="498834" y="4586919"/>
            <a:ext cx="7393485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preferences of each and every player over outcomes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payoffs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39C6E-3748-2B59-4033-06BE2D5FDC46}"/>
              </a:ext>
            </a:extLst>
          </p:cNvPr>
          <p:cNvSpPr txBox="1"/>
          <p:nvPr/>
        </p:nvSpPr>
        <p:spPr>
          <a:xfrm>
            <a:off x="5338619" y="2874316"/>
            <a:ext cx="6633109" cy="1200329"/>
          </a:xfrm>
          <a:custGeom>
            <a:avLst/>
            <a:gdLst>
              <a:gd name="csX0" fmla="*/ 0 w 6633109"/>
              <a:gd name="csY0" fmla="*/ 0 h 1200329"/>
              <a:gd name="csX1" fmla="*/ 619090 w 6633109"/>
              <a:gd name="csY1" fmla="*/ 0 h 1200329"/>
              <a:gd name="csX2" fmla="*/ 1105518 w 6633109"/>
              <a:gd name="csY2" fmla="*/ 0 h 1200329"/>
              <a:gd name="csX3" fmla="*/ 1591946 w 6633109"/>
              <a:gd name="csY3" fmla="*/ 0 h 1200329"/>
              <a:gd name="csX4" fmla="*/ 1945712 w 6633109"/>
              <a:gd name="csY4" fmla="*/ 0 h 1200329"/>
              <a:gd name="csX5" fmla="*/ 2365809 w 6633109"/>
              <a:gd name="csY5" fmla="*/ 0 h 1200329"/>
              <a:gd name="csX6" fmla="*/ 2984899 w 6633109"/>
              <a:gd name="csY6" fmla="*/ 0 h 1200329"/>
              <a:gd name="csX7" fmla="*/ 3537658 w 6633109"/>
              <a:gd name="csY7" fmla="*/ 0 h 1200329"/>
              <a:gd name="csX8" fmla="*/ 4024086 w 6633109"/>
              <a:gd name="csY8" fmla="*/ 0 h 1200329"/>
              <a:gd name="csX9" fmla="*/ 4510514 w 6633109"/>
              <a:gd name="csY9" fmla="*/ 0 h 1200329"/>
              <a:gd name="csX10" fmla="*/ 4864280 w 6633109"/>
              <a:gd name="csY10" fmla="*/ 0 h 1200329"/>
              <a:gd name="csX11" fmla="*/ 5350708 w 6633109"/>
              <a:gd name="csY11" fmla="*/ 0 h 1200329"/>
              <a:gd name="csX12" fmla="*/ 6036129 w 6633109"/>
              <a:gd name="csY12" fmla="*/ 0 h 1200329"/>
              <a:gd name="csX13" fmla="*/ 6633109 w 6633109"/>
              <a:gd name="csY13" fmla="*/ 0 h 1200329"/>
              <a:gd name="csX14" fmla="*/ 6633109 w 6633109"/>
              <a:gd name="csY14" fmla="*/ 412113 h 1200329"/>
              <a:gd name="csX15" fmla="*/ 6633109 w 6633109"/>
              <a:gd name="csY15" fmla="*/ 788216 h 1200329"/>
              <a:gd name="csX16" fmla="*/ 6633109 w 6633109"/>
              <a:gd name="csY16" fmla="*/ 1200329 h 1200329"/>
              <a:gd name="csX17" fmla="*/ 6146681 w 6633109"/>
              <a:gd name="csY17" fmla="*/ 1200329 h 1200329"/>
              <a:gd name="csX18" fmla="*/ 5593922 w 6633109"/>
              <a:gd name="csY18" fmla="*/ 1200329 h 1200329"/>
              <a:gd name="csX19" fmla="*/ 5107494 w 6633109"/>
              <a:gd name="csY19" fmla="*/ 1200329 h 1200329"/>
              <a:gd name="csX20" fmla="*/ 4554735 w 6633109"/>
              <a:gd name="csY20" fmla="*/ 1200329 h 1200329"/>
              <a:gd name="csX21" fmla="*/ 3935645 w 6633109"/>
              <a:gd name="csY21" fmla="*/ 1200329 h 1200329"/>
              <a:gd name="csX22" fmla="*/ 3316555 w 6633109"/>
              <a:gd name="csY22" fmla="*/ 1200329 h 1200329"/>
              <a:gd name="csX23" fmla="*/ 2631133 w 6633109"/>
              <a:gd name="csY23" fmla="*/ 1200329 h 1200329"/>
              <a:gd name="csX24" fmla="*/ 1945712 w 6633109"/>
              <a:gd name="csY24" fmla="*/ 1200329 h 1200329"/>
              <a:gd name="csX25" fmla="*/ 1392953 w 6633109"/>
              <a:gd name="csY25" fmla="*/ 1200329 h 1200329"/>
              <a:gd name="csX26" fmla="*/ 840194 w 6633109"/>
              <a:gd name="csY26" fmla="*/ 1200329 h 1200329"/>
              <a:gd name="csX27" fmla="*/ 0 w 6633109"/>
              <a:gd name="csY27" fmla="*/ 1200329 h 1200329"/>
              <a:gd name="csX28" fmla="*/ 0 w 6633109"/>
              <a:gd name="csY28" fmla="*/ 788216 h 1200329"/>
              <a:gd name="csX29" fmla="*/ 0 w 6633109"/>
              <a:gd name="csY29" fmla="*/ 412113 h 1200329"/>
              <a:gd name="csX30" fmla="*/ 0 w 6633109"/>
              <a:gd name="csY30" fmla="*/ 0 h 12003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</a:cxnLst>
            <a:rect l="l" t="t" r="r" b="b"/>
            <a:pathLst>
              <a:path w="6633109" h="1200329" fill="none" extrusionOk="0">
                <a:moveTo>
                  <a:pt x="0" y="0"/>
                </a:moveTo>
                <a:cubicBezTo>
                  <a:pt x="209076" y="-38985"/>
                  <a:pt x="356443" y="890"/>
                  <a:pt x="619090" y="0"/>
                </a:cubicBezTo>
                <a:cubicBezTo>
                  <a:pt x="881737" y="-890"/>
                  <a:pt x="867272" y="54884"/>
                  <a:pt x="1105518" y="0"/>
                </a:cubicBezTo>
                <a:cubicBezTo>
                  <a:pt x="1343764" y="-54884"/>
                  <a:pt x="1425824" y="517"/>
                  <a:pt x="1591946" y="0"/>
                </a:cubicBezTo>
                <a:cubicBezTo>
                  <a:pt x="1758068" y="-517"/>
                  <a:pt x="1858657" y="2429"/>
                  <a:pt x="1945712" y="0"/>
                </a:cubicBezTo>
                <a:cubicBezTo>
                  <a:pt x="2032767" y="-2429"/>
                  <a:pt x="2199077" y="28029"/>
                  <a:pt x="2365809" y="0"/>
                </a:cubicBezTo>
                <a:cubicBezTo>
                  <a:pt x="2532541" y="-28029"/>
                  <a:pt x="2768061" y="28376"/>
                  <a:pt x="2984899" y="0"/>
                </a:cubicBezTo>
                <a:cubicBezTo>
                  <a:pt x="3201737" y="-28376"/>
                  <a:pt x="3341355" y="39414"/>
                  <a:pt x="3537658" y="0"/>
                </a:cubicBezTo>
                <a:cubicBezTo>
                  <a:pt x="3733961" y="-39414"/>
                  <a:pt x="3914330" y="2099"/>
                  <a:pt x="4024086" y="0"/>
                </a:cubicBezTo>
                <a:cubicBezTo>
                  <a:pt x="4133842" y="-2099"/>
                  <a:pt x="4375471" y="32171"/>
                  <a:pt x="4510514" y="0"/>
                </a:cubicBezTo>
                <a:cubicBezTo>
                  <a:pt x="4645557" y="-32171"/>
                  <a:pt x="4702509" y="9066"/>
                  <a:pt x="4864280" y="0"/>
                </a:cubicBezTo>
                <a:cubicBezTo>
                  <a:pt x="5026051" y="-9066"/>
                  <a:pt x="5191344" y="9433"/>
                  <a:pt x="5350708" y="0"/>
                </a:cubicBezTo>
                <a:cubicBezTo>
                  <a:pt x="5510072" y="-9433"/>
                  <a:pt x="5841945" y="62169"/>
                  <a:pt x="6036129" y="0"/>
                </a:cubicBezTo>
                <a:cubicBezTo>
                  <a:pt x="6230313" y="-62169"/>
                  <a:pt x="6340800" y="51062"/>
                  <a:pt x="6633109" y="0"/>
                </a:cubicBezTo>
                <a:cubicBezTo>
                  <a:pt x="6655193" y="148976"/>
                  <a:pt x="6586073" y="236529"/>
                  <a:pt x="6633109" y="412113"/>
                </a:cubicBezTo>
                <a:cubicBezTo>
                  <a:pt x="6680145" y="587697"/>
                  <a:pt x="6615809" y="707530"/>
                  <a:pt x="6633109" y="788216"/>
                </a:cubicBezTo>
                <a:cubicBezTo>
                  <a:pt x="6650409" y="868902"/>
                  <a:pt x="6594550" y="1067253"/>
                  <a:pt x="6633109" y="1200329"/>
                </a:cubicBezTo>
                <a:cubicBezTo>
                  <a:pt x="6467755" y="1229529"/>
                  <a:pt x="6244401" y="1194890"/>
                  <a:pt x="6146681" y="1200329"/>
                </a:cubicBezTo>
                <a:cubicBezTo>
                  <a:pt x="6048961" y="1205768"/>
                  <a:pt x="5865603" y="1194424"/>
                  <a:pt x="5593922" y="1200329"/>
                </a:cubicBezTo>
                <a:cubicBezTo>
                  <a:pt x="5322241" y="1206234"/>
                  <a:pt x="5231965" y="1159330"/>
                  <a:pt x="5107494" y="1200329"/>
                </a:cubicBezTo>
                <a:cubicBezTo>
                  <a:pt x="4983023" y="1241328"/>
                  <a:pt x="4737793" y="1178985"/>
                  <a:pt x="4554735" y="1200329"/>
                </a:cubicBezTo>
                <a:cubicBezTo>
                  <a:pt x="4371677" y="1221673"/>
                  <a:pt x="4152784" y="1136624"/>
                  <a:pt x="3935645" y="1200329"/>
                </a:cubicBezTo>
                <a:cubicBezTo>
                  <a:pt x="3718506" y="1264034"/>
                  <a:pt x="3555306" y="1180661"/>
                  <a:pt x="3316555" y="1200329"/>
                </a:cubicBezTo>
                <a:cubicBezTo>
                  <a:pt x="3077804" y="1219997"/>
                  <a:pt x="2911426" y="1151905"/>
                  <a:pt x="2631133" y="1200329"/>
                </a:cubicBezTo>
                <a:cubicBezTo>
                  <a:pt x="2350840" y="1248753"/>
                  <a:pt x="2252660" y="1197613"/>
                  <a:pt x="1945712" y="1200329"/>
                </a:cubicBezTo>
                <a:cubicBezTo>
                  <a:pt x="1638764" y="1203045"/>
                  <a:pt x="1596247" y="1170778"/>
                  <a:pt x="1392953" y="1200329"/>
                </a:cubicBezTo>
                <a:cubicBezTo>
                  <a:pt x="1189659" y="1229880"/>
                  <a:pt x="1030855" y="1157303"/>
                  <a:pt x="840194" y="1200329"/>
                </a:cubicBezTo>
                <a:cubicBezTo>
                  <a:pt x="649533" y="1243355"/>
                  <a:pt x="296766" y="1107656"/>
                  <a:pt x="0" y="1200329"/>
                </a:cubicBezTo>
                <a:cubicBezTo>
                  <a:pt x="-20545" y="1005884"/>
                  <a:pt x="26772" y="920356"/>
                  <a:pt x="0" y="788216"/>
                </a:cubicBezTo>
                <a:cubicBezTo>
                  <a:pt x="-26772" y="656076"/>
                  <a:pt x="36220" y="488422"/>
                  <a:pt x="0" y="412113"/>
                </a:cubicBezTo>
                <a:cubicBezTo>
                  <a:pt x="-36220" y="335804"/>
                  <a:pt x="19863" y="136508"/>
                  <a:pt x="0" y="0"/>
                </a:cubicBezTo>
                <a:close/>
              </a:path>
              <a:path w="6633109" h="1200329" stroke="0" extrusionOk="0">
                <a:moveTo>
                  <a:pt x="0" y="0"/>
                </a:moveTo>
                <a:cubicBezTo>
                  <a:pt x="167403" y="-63663"/>
                  <a:pt x="433074" y="12574"/>
                  <a:pt x="685421" y="0"/>
                </a:cubicBezTo>
                <a:cubicBezTo>
                  <a:pt x="937768" y="-12574"/>
                  <a:pt x="917135" y="29391"/>
                  <a:pt x="1039187" y="0"/>
                </a:cubicBezTo>
                <a:cubicBezTo>
                  <a:pt x="1161239" y="-29391"/>
                  <a:pt x="1293395" y="26782"/>
                  <a:pt x="1525615" y="0"/>
                </a:cubicBezTo>
                <a:cubicBezTo>
                  <a:pt x="1757835" y="-26782"/>
                  <a:pt x="1775791" y="23906"/>
                  <a:pt x="2012043" y="0"/>
                </a:cubicBezTo>
                <a:cubicBezTo>
                  <a:pt x="2248295" y="-23906"/>
                  <a:pt x="2284703" y="33103"/>
                  <a:pt x="2365809" y="0"/>
                </a:cubicBezTo>
                <a:cubicBezTo>
                  <a:pt x="2446915" y="-33103"/>
                  <a:pt x="2701456" y="69433"/>
                  <a:pt x="2984899" y="0"/>
                </a:cubicBezTo>
                <a:cubicBezTo>
                  <a:pt x="3268342" y="-69433"/>
                  <a:pt x="3404934" y="12022"/>
                  <a:pt x="3537658" y="0"/>
                </a:cubicBezTo>
                <a:cubicBezTo>
                  <a:pt x="3670382" y="-12022"/>
                  <a:pt x="3998550" y="26921"/>
                  <a:pt x="4223079" y="0"/>
                </a:cubicBezTo>
                <a:cubicBezTo>
                  <a:pt x="4447608" y="-26921"/>
                  <a:pt x="4499894" y="16217"/>
                  <a:pt x="4576845" y="0"/>
                </a:cubicBezTo>
                <a:cubicBezTo>
                  <a:pt x="4653796" y="-16217"/>
                  <a:pt x="5110502" y="71021"/>
                  <a:pt x="5262266" y="0"/>
                </a:cubicBezTo>
                <a:cubicBezTo>
                  <a:pt x="5414030" y="-71021"/>
                  <a:pt x="5604255" y="28867"/>
                  <a:pt x="5748694" y="0"/>
                </a:cubicBezTo>
                <a:cubicBezTo>
                  <a:pt x="5893133" y="-28867"/>
                  <a:pt x="6304345" y="43018"/>
                  <a:pt x="6633109" y="0"/>
                </a:cubicBezTo>
                <a:cubicBezTo>
                  <a:pt x="6642851" y="134785"/>
                  <a:pt x="6607938" y="224589"/>
                  <a:pt x="6633109" y="388106"/>
                </a:cubicBezTo>
                <a:cubicBezTo>
                  <a:pt x="6658280" y="551623"/>
                  <a:pt x="6597743" y="598160"/>
                  <a:pt x="6633109" y="776213"/>
                </a:cubicBezTo>
                <a:cubicBezTo>
                  <a:pt x="6668475" y="954266"/>
                  <a:pt x="6617855" y="1070370"/>
                  <a:pt x="6633109" y="1200329"/>
                </a:cubicBezTo>
                <a:cubicBezTo>
                  <a:pt x="6376079" y="1227772"/>
                  <a:pt x="6209845" y="1194214"/>
                  <a:pt x="6080350" y="1200329"/>
                </a:cubicBezTo>
                <a:cubicBezTo>
                  <a:pt x="5950855" y="1206444"/>
                  <a:pt x="5822767" y="1170619"/>
                  <a:pt x="5593922" y="1200329"/>
                </a:cubicBezTo>
                <a:cubicBezTo>
                  <a:pt x="5365077" y="1230039"/>
                  <a:pt x="5360714" y="1167602"/>
                  <a:pt x="5173825" y="1200329"/>
                </a:cubicBezTo>
                <a:cubicBezTo>
                  <a:pt x="4986936" y="1233056"/>
                  <a:pt x="4889963" y="1163528"/>
                  <a:pt x="4687397" y="1200329"/>
                </a:cubicBezTo>
                <a:cubicBezTo>
                  <a:pt x="4484831" y="1237130"/>
                  <a:pt x="4344017" y="1197805"/>
                  <a:pt x="4134638" y="1200329"/>
                </a:cubicBezTo>
                <a:cubicBezTo>
                  <a:pt x="3925259" y="1202853"/>
                  <a:pt x="3849535" y="1150770"/>
                  <a:pt x="3581879" y="1200329"/>
                </a:cubicBezTo>
                <a:cubicBezTo>
                  <a:pt x="3314223" y="1249888"/>
                  <a:pt x="3091000" y="1177219"/>
                  <a:pt x="2896458" y="1200329"/>
                </a:cubicBezTo>
                <a:cubicBezTo>
                  <a:pt x="2701916" y="1223439"/>
                  <a:pt x="2391464" y="1160673"/>
                  <a:pt x="2211036" y="1200329"/>
                </a:cubicBezTo>
                <a:cubicBezTo>
                  <a:pt x="2030608" y="1239985"/>
                  <a:pt x="1932844" y="1171515"/>
                  <a:pt x="1790939" y="1200329"/>
                </a:cubicBezTo>
                <a:cubicBezTo>
                  <a:pt x="1649034" y="1229143"/>
                  <a:pt x="1545424" y="1174174"/>
                  <a:pt x="1370843" y="1200329"/>
                </a:cubicBezTo>
                <a:cubicBezTo>
                  <a:pt x="1196262" y="1226484"/>
                  <a:pt x="1052292" y="1188826"/>
                  <a:pt x="884415" y="1200329"/>
                </a:cubicBezTo>
                <a:cubicBezTo>
                  <a:pt x="716538" y="1211832"/>
                  <a:pt x="234151" y="1178495"/>
                  <a:pt x="0" y="1200329"/>
                </a:cubicBezTo>
                <a:cubicBezTo>
                  <a:pt x="-31713" y="1080327"/>
                  <a:pt x="29561" y="892394"/>
                  <a:pt x="0" y="788216"/>
                </a:cubicBezTo>
                <a:cubicBezTo>
                  <a:pt x="-29561" y="684038"/>
                  <a:pt x="45834" y="537980"/>
                  <a:pt x="0" y="376103"/>
                </a:cubicBezTo>
                <a:cubicBezTo>
                  <a:pt x="-45834" y="214226"/>
                  <a:pt x="6696" y="109856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45782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Each player picks one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from her set of available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While picking her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the player—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Knows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 sets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 all opponents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Does not know their specific choices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will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</p:txBody>
      </p:sp>
      <p:pic>
        <p:nvPicPr>
          <p:cNvPr id="14" name="Picture 13" descr="A cartoon of a person standing on a shoe&#10;&#10;Description automatically generated">
            <a:extLst>
              <a:ext uri="{FF2B5EF4-FFF2-40B4-BE49-F238E27FC236}">
                <a16:creationId xmlns:a16="http://schemas.microsoft.com/office/drawing/2014/main" id="{F2E18206-D165-7EE5-E558-7E2555DDF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913">
            <a:off x="1819005" y="5115540"/>
            <a:ext cx="2474920" cy="14214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B8CF38-76C9-C6C3-F7F3-E5B7EF9C598A}"/>
              </a:ext>
            </a:extLst>
          </p:cNvPr>
          <p:cNvSpPr txBox="1"/>
          <p:nvPr/>
        </p:nvSpPr>
        <p:spPr>
          <a:xfrm>
            <a:off x="4382347" y="6176431"/>
            <a:ext cx="449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…solve my opponents’ decision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941A6-BEFE-96EB-8D52-F82747DCF5D3}"/>
              </a:ext>
            </a:extLst>
          </p:cNvPr>
          <p:cNvSpPr txBox="1"/>
          <p:nvPr/>
        </p:nvSpPr>
        <p:spPr>
          <a:xfrm>
            <a:off x="7026712" y="1453425"/>
            <a:ext cx="3698828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…a demanding set of assumptions</a:t>
            </a:r>
          </a:p>
        </p:txBody>
      </p:sp>
    </p:spTree>
    <p:extLst>
      <p:ext uri="{BB962C8B-B14F-4D97-AF65-F5344CB8AC3E}">
        <p14:creationId xmlns:p14="http://schemas.microsoft.com/office/powerpoint/2010/main" val="383498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10" grpId="0"/>
      <p:bldP spid="11" grpId="0"/>
      <p:bldP spid="12" grpId="0"/>
      <p:bldP spid="13" grpId="0" animBg="1"/>
      <p:bldP spid="15" grpId="0"/>
      <p:bldP spid="15" grpId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10F48-4086-5467-3DA0-A764D1C1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Common Knowledge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DEFINITION Text Written on Red Grungy Round Stamp Stock Illustration ...">
            <a:extLst>
              <a:ext uri="{FF2B5EF4-FFF2-40B4-BE49-F238E27FC236}">
                <a16:creationId xmlns:a16="http://schemas.microsoft.com/office/drawing/2014/main" id="{87B53BED-F289-B56E-250D-22F03D316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b="5077"/>
          <a:stretch/>
        </p:blipFill>
        <p:spPr bwMode="auto">
          <a:xfrm>
            <a:off x="10728696" y="144196"/>
            <a:ext cx="128691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951C60-F548-F8B5-3DA3-B53FEF3FBB54}"/>
                  </a:ext>
                </a:extLst>
              </p:cNvPr>
              <p:cNvSpPr txBox="1"/>
              <p:nvPr/>
            </p:nvSpPr>
            <p:spPr>
              <a:xfrm>
                <a:off x="841248" y="3220100"/>
                <a:ext cx="105064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An event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is common knowledge if (1) everyone knows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𝐸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, and (2) everyone knows that everyone knows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𝐸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, and so on ad infinitum.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951C60-F548-F8B5-3DA3-B53FEF3FB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8" y="3220100"/>
                <a:ext cx="10506456" cy="830997"/>
              </a:xfrm>
              <a:prstGeom prst="rect">
                <a:avLst/>
              </a:prstGeom>
              <a:blipFill>
                <a:blip r:embed="rId3"/>
                <a:stretch>
                  <a:fillRect l="-870" t="-6569" r="-1392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C2F1036-F5E8-35BB-E555-9BCCD14A2BE7}"/>
              </a:ext>
            </a:extLst>
          </p:cNvPr>
          <p:cNvGrpSpPr/>
          <p:nvPr/>
        </p:nvGrpSpPr>
        <p:grpSpPr>
          <a:xfrm>
            <a:off x="5505414" y="4007703"/>
            <a:ext cx="2933772" cy="1446845"/>
            <a:chOff x="5505414" y="4007703"/>
            <a:chExt cx="2933772" cy="14468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D0108F-6EAD-D77E-959C-FF13133402D8}"/>
                </a:ext>
              </a:extLst>
            </p:cNvPr>
            <p:cNvSpPr txBox="1"/>
            <p:nvPr/>
          </p:nvSpPr>
          <p:spPr>
            <a:xfrm>
              <a:off x="5505414" y="4808217"/>
              <a:ext cx="2933772" cy="646331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I know that you know that I know that…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160C6AA-C36A-0CB4-F394-69B1D3D4F88F}"/>
                </a:ext>
              </a:extLst>
            </p:cNvPr>
            <p:cNvSpPr/>
            <p:nvPr/>
          </p:nvSpPr>
          <p:spPr>
            <a:xfrm>
              <a:off x="5734050" y="4007703"/>
              <a:ext cx="1238250" cy="830997"/>
            </a:xfrm>
            <a:custGeom>
              <a:avLst/>
              <a:gdLst>
                <a:gd name="connsiteX0" fmla="*/ 0 w 990600"/>
                <a:gd name="connsiteY0" fmla="*/ 0 h 742950"/>
                <a:gd name="connsiteX1" fmla="*/ 628650 w 990600"/>
                <a:gd name="connsiteY1" fmla="*/ 285750 h 742950"/>
                <a:gd name="connsiteX2" fmla="*/ 723900 w 990600"/>
                <a:gd name="connsiteY2" fmla="*/ 342900 h 742950"/>
                <a:gd name="connsiteX3" fmla="*/ 819150 w 990600"/>
                <a:gd name="connsiteY3" fmla="*/ 390525 h 742950"/>
                <a:gd name="connsiteX4" fmla="*/ 876300 w 990600"/>
                <a:gd name="connsiteY4" fmla="*/ 428625 h 742950"/>
                <a:gd name="connsiteX5" fmla="*/ 933450 w 990600"/>
                <a:gd name="connsiteY5" fmla="*/ 552450 h 742950"/>
                <a:gd name="connsiteX6" fmla="*/ 942975 w 990600"/>
                <a:gd name="connsiteY6" fmla="*/ 609600 h 742950"/>
                <a:gd name="connsiteX7" fmla="*/ 971550 w 990600"/>
                <a:gd name="connsiteY7" fmla="*/ 647700 h 742950"/>
                <a:gd name="connsiteX8" fmla="*/ 990600 w 990600"/>
                <a:gd name="connsiteY8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" h="742950">
                  <a:moveTo>
                    <a:pt x="0" y="0"/>
                  </a:moveTo>
                  <a:cubicBezTo>
                    <a:pt x="265437" y="33180"/>
                    <a:pt x="174430" y="13218"/>
                    <a:pt x="628650" y="285750"/>
                  </a:cubicBezTo>
                  <a:cubicBezTo>
                    <a:pt x="660400" y="304800"/>
                    <a:pt x="691457" y="325056"/>
                    <a:pt x="723900" y="342900"/>
                  </a:cubicBezTo>
                  <a:cubicBezTo>
                    <a:pt x="755004" y="360007"/>
                    <a:pt x="788918" y="371921"/>
                    <a:pt x="819150" y="390525"/>
                  </a:cubicBezTo>
                  <a:cubicBezTo>
                    <a:pt x="903472" y="442415"/>
                    <a:pt x="798686" y="402754"/>
                    <a:pt x="876300" y="428625"/>
                  </a:cubicBezTo>
                  <a:cubicBezTo>
                    <a:pt x="922046" y="520118"/>
                    <a:pt x="903853" y="478458"/>
                    <a:pt x="933450" y="552450"/>
                  </a:cubicBezTo>
                  <a:cubicBezTo>
                    <a:pt x="936625" y="571500"/>
                    <a:pt x="935802" y="591669"/>
                    <a:pt x="942975" y="609600"/>
                  </a:cubicBezTo>
                  <a:cubicBezTo>
                    <a:pt x="948871" y="624340"/>
                    <a:pt x="966211" y="632750"/>
                    <a:pt x="971550" y="647700"/>
                  </a:cubicBezTo>
                  <a:cubicBezTo>
                    <a:pt x="982440" y="678192"/>
                    <a:pt x="990600" y="742950"/>
                    <a:pt x="990600" y="7429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96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4BF71-D596-8030-F290-EDA97453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Person holding chess piece">
            <a:extLst>
              <a:ext uri="{FF2B5EF4-FFF2-40B4-BE49-F238E27FC236}">
                <a16:creationId xmlns:a16="http://schemas.microsoft.com/office/drawing/2014/main" id="{90B17FEE-1065-F375-02BA-0152953D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1295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2FBF1-ADBC-48B3-4BAD-5F36F8874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156772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1800" dirty="0">
                <a:solidFill>
                  <a:srgbClr val="7030A0"/>
                </a:solidFill>
                <a:latin typeface="Univers Condensed" panose="020B0506020202050204" pitchFamily="34" charset="0"/>
              </a:rPr>
              <a:t>MODULE 3</a:t>
            </a:r>
            <a:br>
              <a:rPr lang="en-IN" sz="4800" dirty="0">
                <a:solidFill>
                  <a:srgbClr val="C00000"/>
                </a:solidFill>
                <a:latin typeface="Univers Condensed" panose="020B0506020202050204" pitchFamily="34" charset="0"/>
              </a:rPr>
            </a:br>
            <a:r>
              <a:rPr lang="en-IN" sz="4800" dirty="0">
                <a:latin typeface="Univers Condensed" panose="020B0506020202050204" pitchFamily="34" charset="0"/>
              </a:rPr>
              <a:t>A Pure </a:t>
            </a:r>
            <a:r>
              <a:rPr lang="en-IN" sz="4800" dirty="0">
                <a:solidFill>
                  <a:srgbClr val="C00000"/>
                </a:solidFill>
                <a:latin typeface="Univers Condensed" panose="020B0506020202050204" pitchFamily="34" charset="0"/>
              </a:rPr>
              <a:t>Strategy</a:t>
            </a:r>
            <a:endParaRPr lang="en-US" sz="4800" dirty="0">
              <a:solidFill>
                <a:srgbClr val="C00000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0695EFE-C3E3-51B4-DF11-D5C22365D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IN" sz="2000" dirty="0"/>
              <a:t>From </a:t>
            </a:r>
            <a:r>
              <a:rPr lang="en-IN" sz="2000" b="1" dirty="0">
                <a:solidFill>
                  <a:srgbClr val="C00000"/>
                </a:solidFill>
              </a:rPr>
              <a:t>Actions</a:t>
            </a:r>
            <a:r>
              <a:rPr lang="en-IN" sz="2000" dirty="0"/>
              <a:t> to </a:t>
            </a:r>
            <a:r>
              <a:rPr lang="en-IN" sz="2000" b="1" dirty="0">
                <a:solidFill>
                  <a:srgbClr val="C00000"/>
                </a:solidFill>
              </a:rPr>
              <a:t>Strategies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023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1A75-3DF9-81E1-560D-DA9104C8B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33F-1916-E308-73A0-A876AE38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Actions</a:t>
            </a:r>
            <a:endParaRPr lang="en-US" sz="4900" dirty="0">
              <a:solidFill>
                <a:srgbClr val="C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7BE07E-D788-7397-61AE-9CD4E5AE333A}"/>
              </a:ext>
            </a:extLst>
          </p:cNvPr>
          <p:cNvGrpSpPr/>
          <p:nvPr/>
        </p:nvGrpSpPr>
        <p:grpSpPr>
          <a:xfrm>
            <a:off x="2103120" y="1927598"/>
            <a:ext cx="3026664" cy="2818138"/>
            <a:chOff x="2103120" y="1927598"/>
            <a:chExt cx="3026664" cy="2818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85478A-29AC-1B36-C650-0DF2775DB57E}"/>
                </a:ext>
              </a:extLst>
            </p:cNvPr>
            <p:cNvGrpSpPr/>
            <p:nvPr/>
          </p:nvGrpSpPr>
          <p:grpSpPr>
            <a:xfrm>
              <a:off x="3209544" y="2112264"/>
              <a:ext cx="1920240" cy="2633472"/>
              <a:chOff x="3209544" y="2112264"/>
              <a:chExt cx="1920240" cy="263347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83E6F05-E23C-8DF7-F6DB-64B69E194C00}"/>
                  </a:ext>
                </a:extLst>
              </p:cNvPr>
              <p:cNvGrpSpPr/>
              <p:nvPr/>
            </p:nvGrpSpPr>
            <p:grpSpPr>
              <a:xfrm>
                <a:off x="3209544" y="2112264"/>
                <a:ext cx="1920240" cy="1316736"/>
                <a:chOff x="3209544" y="2112264"/>
                <a:chExt cx="1920240" cy="1316736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1B561F54-ACB9-2686-8D67-743B9100D5A0}"/>
                    </a:ext>
                  </a:extLst>
                </p:cNvPr>
                <p:cNvCxnSpPr>
                  <a:stCxn id="43" idx="3"/>
                </p:cNvCxnSpPr>
                <p:nvPr/>
              </p:nvCxnSpPr>
              <p:spPr>
                <a:xfrm flipV="1">
                  <a:off x="3209544" y="2112264"/>
                  <a:ext cx="1920240" cy="13167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430AC56-AE14-8CE6-5B1C-C9024B4462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83262" y="2453932"/>
                      <a:ext cx="17280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430AC56-AE14-8CE6-5B1C-C9024B4462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83262" y="2453932"/>
                      <a:ext cx="17280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35714" r="-32143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AC8CA99-527C-A22A-86CF-99BFFEBE714E}"/>
                  </a:ext>
                </a:extLst>
              </p:cNvPr>
              <p:cNvGrpSpPr/>
              <p:nvPr/>
            </p:nvGrpSpPr>
            <p:grpSpPr>
              <a:xfrm>
                <a:off x="3209544" y="3105834"/>
                <a:ext cx="1920240" cy="323166"/>
                <a:chOff x="3209544" y="3105834"/>
                <a:chExt cx="1920240" cy="323166"/>
              </a:xfrm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7791FD90-E5C1-407C-A6DF-01F4061822B2}"/>
                    </a:ext>
                  </a:extLst>
                </p:cNvPr>
                <p:cNvCxnSpPr>
                  <a:cxnSpLocks/>
                  <a:stCxn id="43" idx="3"/>
                </p:cNvCxnSpPr>
                <p:nvPr/>
              </p:nvCxnSpPr>
              <p:spPr>
                <a:xfrm>
                  <a:off x="3209544" y="3429000"/>
                  <a:ext cx="192024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F98432A-34B6-6CDD-F4BE-03ACA66C21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77363" y="3105834"/>
                      <a:ext cx="20249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F98432A-34B6-6CDD-F4BE-03ACA66C21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7363" y="3105834"/>
                      <a:ext cx="202491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0303" r="-24242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61CF0A7-6D77-B14D-5740-48418EF4633F}"/>
                  </a:ext>
                </a:extLst>
              </p:cNvPr>
              <p:cNvGrpSpPr/>
              <p:nvPr/>
            </p:nvGrpSpPr>
            <p:grpSpPr>
              <a:xfrm>
                <a:off x="3209544" y="3429000"/>
                <a:ext cx="1920240" cy="1316736"/>
                <a:chOff x="3209544" y="3429000"/>
                <a:chExt cx="1920240" cy="1316736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8D86DF95-9615-0CDB-ADC3-0BBDC80571BC}"/>
                    </a:ext>
                  </a:extLst>
                </p:cNvPr>
                <p:cNvCxnSpPr>
                  <a:cxnSpLocks/>
                  <a:stCxn id="43" idx="3"/>
                </p:cNvCxnSpPr>
                <p:nvPr/>
              </p:nvCxnSpPr>
              <p:spPr>
                <a:xfrm>
                  <a:off x="3209544" y="3429000"/>
                  <a:ext cx="1920240" cy="13167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58BDE41-98BF-5AED-C8A1-B739086DF7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83262" y="3764201"/>
                      <a:ext cx="1965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</m:t>
                            </m:r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58BDE41-98BF-5AED-C8A1-B739086DF7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83262" y="3764201"/>
                      <a:ext cx="196592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1250" r="-25000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48F580-DC14-53C3-F693-121B87B3CA4A}"/>
                </a:ext>
              </a:extLst>
            </p:cNvPr>
            <p:cNvGrpSpPr/>
            <p:nvPr/>
          </p:nvGrpSpPr>
          <p:grpSpPr>
            <a:xfrm>
              <a:off x="2103120" y="1927598"/>
              <a:ext cx="2057400" cy="477274"/>
              <a:chOff x="2103120" y="1927598"/>
              <a:chExt cx="2057400" cy="47727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289D43-0D46-70DF-6C26-3D4C6E06A9EF}"/>
                  </a:ext>
                </a:extLst>
              </p:cNvPr>
              <p:cNvSpPr txBox="1"/>
              <p:nvPr/>
            </p:nvSpPr>
            <p:spPr>
              <a:xfrm>
                <a:off x="2103120" y="1927598"/>
                <a:ext cx="1024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Action</a:t>
                </a: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A50C142-6809-7F95-9EB8-E45D29376E77}"/>
                  </a:ext>
                </a:extLst>
              </p:cNvPr>
              <p:cNvSpPr/>
              <p:nvPr/>
            </p:nvSpPr>
            <p:spPr>
              <a:xfrm>
                <a:off x="3145536" y="2067503"/>
                <a:ext cx="1014984" cy="337369"/>
              </a:xfrm>
              <a:custGeom>
                <a:avLst/>
                <a:gdLst>
                  <a:gd name="connsiteX0" fmla="*/ 0 w 1014984"/>
                  <a:gd name="connsiteY0" fmla="*/ 17329 h 337369"/>
                  <a:gd name="connsiteX1" fmla="*/ 420624 w 1014984"/>
                  <a:gd name="connsiteY1" fmla="*/ 17329 h 337369"/>
                  <a:gd name="connsiteX2" fmla="*/ 576072 w 1014984"/>
                  <a:gd name="connsiteY2" fmla="*/ 35617 h 337369"/>
                  <a:gd name="connsiteX3" fmla="*/ 804672 w 1014984"/>
                  <a:gd name="connsiteY3" fmla="*/ 90481 h 337369"/>
                  <a:gd name="connsiteX4" fmla="*/ 877824 w 1014984"/>
                  <a:gd name="connsiteY4" fmla="*/ 117913 h 337369"/>
                  <a:gd name="connsiteX5" fmla="*/ 941832 w 1014984"/>
                  <a:gd name="connsiteY5" fmla="*/ 172777 h 337369"/>
                  <a:gd name="connsiteX6" fmla="*/ 978408 w 1014984"/>
                  <a:gd name="connsiteY6" fmla="*/ 200209 h 337369"/>
                  <a:gd name="connsiteX7" fmla="*/ 996696 w 1014984"/>
                  <a:gd name="connsiteY7" fmla="*/ 291649 h 337369"/>
                  <a:gd name="connsiteX8" fmla="*/ 1014984 w 1014984"/>
                  <a:gd name="connsiteY8" fmla="*/ 337369 h 33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4984" h="337369">
                    <a:moveTo>
                      <a:pt x="0" y="17329"/>
                    </a:moveTo>
                    <a:cubicBezTo>
                      <a:pt x="167802" y="-10638"/>
                      <a:pt x="84751" y="-349"/>
                      <a:pt x="420624" y="17329"/>
                    </a:cubicBezTo>
                    <a:cubicBezTo>
                      <a:pt x="472725" y="20071"/>
                      <a:pt x="524487" y="27801"/>
                      <a:pt x="576072" y="35617"/>
                    </a:cubicBezTo>
                    <a:cubicBezTo>
                      <a:pt x="697973" y="54087"/>
                      <a:pt x="706089" y="55687"/>
                      <a:pt x="804672" y="90481"/>
                    </a:cubicBezTo>
                    <a:cubicBezTo>
                      <a:pt x="829229" y="99148"/>
                      <a:pt x="854116" y="107137"/>
                      <a:pt x="877824" y="117913"/>
                    </a:cubicBezTo>
                    <a:cubicBezTo>
                      <a:pt x="906928" y="131142"/>
                      <a:pt x="917370" y="151373"/>
                      <a:pt x="941832" y="172777"/>
                    </a:cubicBezTo>
                    <a:cubicBezTo>
                      <a:pt x="953301" y="182813"/>
                      <a:pt x="966216" y="191065"/>
                      <a:pt x="978408" y="200209"/>
                    </a:cubicBezTo>
                    <a:cubicBezTo>
                      <a:pt x="984504" y="230689"/>
                      <a:pt x="985152" y="262789"/>
                      <a:pt x="996696" y="291649"/>
                    </a:cubicBezTo>
                    <a:lnTo>
                      <a:pt x="1014984" y="337369"/>
                    </a:lnTo>
                  </a:path>
                </a:pathLst>
              </a:custGeom>
              <a:noFill/>
              <a:ln>
                <a:solidFill>
                  <a:srgbClr val="7030A0"/>
                </a:solidFill>
                <a:tail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C93789-F7F8-9543-5ABD-DA5320F0EA48}"/>
              </a:ext>
            </a:extLst>
          </p:cNvPr>
          <p:cNvGrpSpPr/>
          <p:nvPr/>
        </p:nvGrpSpPr>
        <p:grpSpPr>
          <a:xfrm>
            <a:off x="1760220" y="3536638"/>
            <a:ext cx="1920240" cy="1393444"/>
            <a:chOff x="1760220" y="3536638"/>
            <a:chExt cx="1920240" cy="139344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0F1ACC-B034-77FB-638E-78455626A042}"/>
                </a:ext>
              </a:extLst>
            </p:cNvPr>
            <p:cNvSpPr/>
            <p:nvPr/>
          </p:nvSpPr>
          <p:spPr>
            <a:xfrm flipV="1">
              <a:off x="3000375" y="3536638"/>
              <a:ext cx="203270" cy="916475"/>
            </a:xfrm>
            <a:custGeom>
              <a:avLst/>
              <a:gdLst>
                <a:gd name="connsiteX0" fmla="*/ 0 w 1014984"/>
                <a:gd name="connsiteY0" fmla="*/ 17329 h 337369"/>
                <a:gd name="connsiteX1" fmla="*/ 420624 w 1014984"/>
                <a:gd name="connsiteY1" fmla="*/ 17329 h 337369"/>
                <a:gd name="connsiteX2" fmla="*/ 576072 w 1014984"/>
                <a:gd name="connsiteY2" fmla="*/ 35617 h 337369"/>
                <a:gd name="connsiteX3" fmla="*/ 804672 w 1014984"/>
                <a:gd name="connsiteY3" fmla="*/ 90481 h 337369"/>
                <a:gd name="connsiteX4" fmla="*/ 877824 w 1014984"/>
                <a:gd name="connsiteY4" fmla="*/ 117913 h 337369"/>
                <a:gd name="connsiteX5" fmla="*/ 941832 w 1014984"/>
                <a:gd name="connsiteY5" fmla="*/ 172777 h 337369"/>
                <a:gd name="connsiteX6" fmla="*/ 978408 w 1014984"/>
                <a:gd name="connsiteY6" fmla="*/ 200209 h 337369"/>
                <a:gd name="connsiteX7" fmla="*/ 996696 w 1014984"/>
                <a:gd name="connsiteY7" fmla="*/ 291649 h 337369"/>
                <a:gd name="connsiteX8" fmla="*/ 1014984 w 1014984"/>
                <a:gd name="connsiteY8" fmla="*/ 337369 h 33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4984" h="337369">
                  <a:moveTo>
                    <a:pt x="0" y="17329"/>
                  </a:moveTo>
                  <a:cubicBezTo>
                    <a:pt x="167802" y="-10638"/>
                    <a:pt x="84751" y="-349"/>
                    <a:pt x="420624" y="17329"/>
                  </a:cubicBezTo>
                  <a:cubicBezTo>
                    <a:pt x="472725" y="20071"/>
                    <a:pt x="524487" y="27801"/>
                    <a:pt x="576072" y="35617"/>
                  </a:cubicBezTo>
                  <a:cubicBezTo>
                    <a:pt x="697973" y="54087"/>
                    <a:pt x="706089" y="55687"/>
                    <a:pt x="804672" y="90481"/>
                  </a:cubicBezTo>
                  <a:cubicBezTo>
                    <a:pt x="829229" y="99148"/>
                    <a:pt x="854116" y="107137"/>
                    <a:pt x="877824" y="117913"/>
                  </a:cubicBezTo>
                  <a:cubicBezTo>
                    <a:pt x="906928" y="131142"/>
                    <a:pt x="917370" y="151373"/>
                    <a:pt x="941832" y="172777"/>
                  </a:cubicBezTo>
                  <a:cubicBezTo>
                    <a:pt x="953301" y="182813"/>
                    <a:pt x="966216" y="191065"/>
                    <a:pt x="978408" y="200209"/>
                  </a:cubicBezTo>
                  <a:cubicBezTo>
                    <a:pt x="984504" y="230689"/>
                    <a:pt x="985152" y="262789"/>
                    <a:pt x="996696" y="291649"/>
                  </a:cubicBezTo>
                  <a:lnTo>
                    <a:pt x="1014984" y="337369"/>
                  </a:lnTo>
                </a:path>
              </a:pathLst>
            </a:custGeom>
            <a:noFill/>
            <a:ln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D3186F-4570-E0E0-79D6-F5336EE2FC73}"/>
                </a:ext>
              </a:extLst>
            </p:cNvPr>
            <p:cNvSpPr txBox="1"/>
            <p:nvPr/>
          </p:nvSpPr>
          <p:spPr>
            <a:xfrm>
              <a:off x="1760220" y="4560750"/>
              <a:ext cx="192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Decision node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04142BD-46A1-490F-1E18-26C378AFE979}"/>
              </a:ext>
            </a:extLst>
          </p:cNvPr>
          <p:cNvGrpSpPr/>
          <p:nvPr/>
        </p:nvGrpSpPr>
        <p:grpSpPr>
          <a:xfrm>
            <a:off x="564833" y="2490235"/>
            <a:ext cx="2644711" cy="2319183"/>
            <a:chOff x="564833" y="2490235"/>
            <a:chExt cx="2644711" cy="23191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165C96-F042-7B7B-CFF6-54545F74CDA2}"/>
                </a:ext>
              </a:extLst>
            </p:cNvPr>
            <p:cNvSpPr txBox="1"/>
            <p:nvPr/>
          </p:nvSpPr>
          <p:spPr>
            <a:xfrm>
              <a:off x="2231136" y="3244334"/>
              <a:ext cx="97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Player</a:t>
              </a:r>
            </a:p>
          </p:txBody>
        </p:sp>
        <p:pic>
          <p:nvPicPr>
            <p:cNvPr id="44" name="Picture 43" descr="A cartoon of a child&#10;&#10;Description automatically generated">
              <a:extLst>
                <a:ext uri="{FF2B5EF4-FFF2-40B4-BE49-F238E27FC236}">
                  <a16:creationId xmlns:a16="http://schemas.microsoft.com/office/drawing/2014/main" id="{F615EC95-2DB0-0E53-DE40-F870AB2BE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8" t="6134" r="25596" b="6000"/>
            <a:stretch/>
          </p:blipFill>
          <p:spPr>
            <a:xfrm>
              <a:off x="564833" y="2490235"/>
              <a:ext cx="1066038" cy="2319183"/>
            </a:xfrm>
            <a:custGeom>
              <a:avLst/>
              <a:gdLst/>
              <a:ahLst/>
              <a:cxnLst/>
              <a:rect l="l" t="t" r="r" b="b"/>
              <a:pathLst>
                <a:path w="4052199" h="6858000">
                  <a:moveTo>
                    <a:pt x="25603" y="0"/>
                  </a:moveTo>
                  <a:lnTo>
                    <a:pt x="4052199" y="0"/>
                  </a:lnTo>
                  <a:lnTo>
                    <a:pt x="4052199" y="6858000"/>
                  </a:lnTo>
                  <a:lnTo>
                    <a:pt x="28079" y="6858000"/>
                  </a:lnTo>
                  <a:lnTo>
                    <a:pt x="37459" y="6497135"/>
                  </a:lnTo>
                  <a:cubicBezTo>
                    <a:pt x="37586" y="6492050"/>
                    <a:pt x="38603" y="6487092"/>
                    <a:pt x="38603" y="6482007"/>
                  </a:cubicBezTo>
                  <a:cubicBezTo>
                    <a:pt x="47502" y="6367973"/>
                    <a:pt x="52587" y="6253939"/>
                    <a:pt x="18135" y="6142702"/>
                  </a:cubicBezTo>
                  <a:cubicBezTo>
                    <a:pt x="15084" y="6132214"/>
                    <a:pt x="13495" y="6121344"/>
                    <a:pt x="13432" y="6110411"/>
                  </a:cubicBezTo>
                  <a:cubicBezTo>
                    <a:pt x="11690" y="6013324"/>
                    <a:pt x="15936" y="5916236"/>
                    <a:pt x="26145" y="5819669"/>
                  </a:cubicBezTo>
                  <a:cubicBezTo>
                    <a:pt x="31229" y="5760555"/>
                    <a:pt x="26017" y="5700423"/>
                    <a:pt x="42926" y="5641690"/>
                  </a:cubicBezTo>
                  <a:cubicBezTo>
                    <a:pt x="50337" y="5612565"/>
                    <a:pt x="54595" y="5582728"/>
                    <a:pt x="55638" y="5552700"/>
                  </a:cubicBezTo>
                  <a:cubicBezTo>
                    <a:pt x="60087" y="5479983"/>
                    <a:pt x="38603" y="5411588"/>
                    <a:pt x="18263" y="5343066"/>
                  </a:cubicBezTo>
                  <a:cubicBezTo>
                    <a:pt x="7456" y="5306707"/>
                    <a:pt x="-5384" y="5269459"/>
                    <a:pt x="2372" y="5231320"/>
                  </a:cubicBezTo>
                  <a:cubicBezTo>
                    <a:pt x="16076" y="5173655"/>
                    <a:pt x="23920" y="5114744"/>
                    <a:pt x="25763" y="5055502"/>
                  </a:cubicBezTo>
                  <a:cubicBezTo>
                    <a:pt x="25635" y="5012660"/>
                    <a:pt x="15338" y="4970962"/>
                    <a:pt x="18898" y="4928374"/>
                  </a:cubicBezTo>
                  <a:cubicBezTo>
                    <a:pt x="27073" y="4845715"/>
                    <a:pt x="29157" y="4762561"/>
                    <a:pt x="25127" y="4679584"/>
                  </a:cubicBezTo>
                  <a:cubicBezTo>
                    <a:pt x="25077" y="4646429"/>
                    <a:pt x="28776" y="4613376"/>
                    <a:pt x="36187" y="4581060"/>
                  </a:cubicBezTo>
                  <a:cubicBezTo>
                    <a:pt x="45493" y="4524043"/>
                    <a:pt x="47464" y="4466060"/>
                    <a:pt x="42036" y="4408547"/>
                  </a:cubicBezTo>
                  <a:cubicBezTo>
                    <a:pt x="36060" y="4341932"/>
                    <a:pt x="18263" y="4276334"/>
                    <a:pt x="13685" y="4209719"/>
                  </a:cubicBezTo>
                  <a:cubicBezTo>
                    <a:pt x="6694" y="4099371"/>
                    <a:pt x="16610" y="3989024"/>
                    <a:pt x="26398" y="3879186"/>
                  </a:cubicBezTo>
                  <a:cubicBezTo>
                    <a:pt x="34026" y="3808731"/>
                    <a:pt x="36060" y="3737781"/>
                    <a:pt x="32501" y="3667009"/>
                  </a:cubicBezTo>
                  <a:cubicBezTo>
                    <a:pt x="28051" y="3610818"/>
                    <a:pt x="21059" y="3554755"/>
                    <a:pt x="19788" y="3498437"/>
                  </a:cubicBezTo>
                  <a:cubicBezTo>
                    <a:pt x="17627" y="3398006"/>
                    <a:pt x="18390" y="3297701"/>
                    <a:pt x="24237" y="3197143"/>
                  </a:cubicBezTo>
                  <a:cubicBezTo>
                    <a:pt x="27162" y="3146928"/>
                    <a:pt x="32119" y="3096966"/>
                    <a:pt x="34026" y="3046242"/>
                  </a:cubicBezTo>
                  <a:cubicBezTo>
                    <a:pt x="35933" y="2995518"/>
                    <a:pt x="40001" y="2944413"/>
                    <a:pt x="28433" y="2894578"/>
                  </a:cubicBezTo>
                  <a:cubicBezTo>
                    <a:pt x="8855" y="2810038"/>
                    <a:pt x="23220" y="2725879"/>
                    <a:pt x="27415" y="2641593"/>
                  </a:cubicBezTo>
                  <a:cubicBezTo>
                    <a:pt x="29958" y="2589217"/>
                    <a:pt x="45214" y="2535568"/>
                    <a:pt x="31738" y="2484717"/>
                  </a:cubicBezTo>
                  <a:cubicBezTo>
                    <a:pt x="10507" y="2405008"/>
                    <a:pt x="24492" y="2326951"/>
                    <a:pt x="31738" y="2248513"/>
                  </a:cubicBezTo>
                  <a:cubicBezTo>
                    <a:pt x="40218" y="2174283"/>
                    <a:pt x="38768" y="2099252"/>
                    <a:pt x="27415" y="2025403"/>
                  </a:cubicBezTo>
                  <a:cubicBezTo>
                    <a:pt x="12986" y="1952165"/>
                    <a:pt x="12986" y="1876803"/>
                    <a:pt x="27415" y="1803565"/>
                  </a:cubicBezTo>
                  <a:cubicBezTo>
                    <a:pt x="39276" y="1743102"/>
                    <a:pt x="40598" y="1681038"/>
                    <a:pt x="31356" y="1620119"/>
                  </a:cubicBezTo>
                  <a:cubicBezTo>
                    <a:pt x="25127" y="1576514"/>
                    <a:pt x="13940" y="1533163"/>
                    <a:pt x="12414" y="1489558"/>
                  </a:cubicBezTo>
                  <a:cubicBezTo>
                    <a:pt x="9262" y="1398420"/>
                    <a:pt x="11118" y="1307167"/>
                    <a:pt x="18008" y="1216233"/>
                  </a:cubicBezTo>
                  <a:cubicBezTo>
                    <a:pt x="26017" y="1112496"/>
                    <a:pt x="41400" y="1009268"/>
                    <a:pt x="30721" y="904896"/>
                  </a:cubicBezTo>
                  <a:cubicBezTo>
                    <a:pt x="27162" y="869046"/>
                    <a:pt x="19661" y="833323"/>
                    <a:pt x="18771" y="797346"/>
                  </a:cubicBezTo>
                  <a:cubicBezTo>
                    <a:pt x="17118" y="730095"/>
                    <a:pt x="16737" y="663607"/>
                    <a:pt x="20169" y="593941"/>
                  </a:cubicBezTo>
                  <a:cubicBezTo>
                    <a:pt x="23602" y="524274"/>
                    <a:pt x="38348" y="451938"/>
                    <a:pt x="28433" y="383798"/>
                  </a:cubicBezTo>
                  <a:cubicBezTo>
                    <a:pt x="18516" y="315657"/>
                    <a:pt x="24873" y="248406"/>
                    <a:pt x="31229" y="181410"/>
                  </a:cubicBezTo>
                  <a:cubicBezTo>
                    <a:pt x="34344" y="149565"/>
                    <a:pt x="36410" y="118069"/>
                    <a:pt x="35854" y="86700"/>
                  </a:cubicBezTo>
                  <a:close/>
                </a:path>
              </a:pathLst>
            </a:cu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9DA4EA-6B83-5066-42B5-AE0B783AA25D}"/>
              </a:ext>
            </a:extLst>
          </p:cNvPr>
          <p:cNvGrpSpPr/>
          <p:nvPr/>
        </p:nvGrpSpPr>
        <p:grpSpPr>
          <a:xfrm>
            <a:off x="9126189" y="1690688"/>
            <a:ext cx="1965768" cy="824898"/>
            <a:chOff x="1348692" y="5886294"/>
            <a:chExt cx="1965768" cy="824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D555833-C791-35AB-83C4-EE36325DB76B}"/>
                    </a:ext>
                  </a:extLst>
                </p:cNvPr>
                <p:cNvSpPr txBox="1"/>
                <p:nvPr/>
              </p:nvSpPr>
              <p:spPr>
                <a:xfrm>
                  <a:off x="1348692" y="5886294"/>
                  <a:ext cx="1703928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</m:t>
                            </m:r>
                          </m:e>
                        </m:d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D555833-C791-35AB-83C4-EE36325DB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692" y="5886294"/>
                  <a:ext cx="170392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534" b="-1563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3AA0FB-96BA-670D-F6BA-AB522D826EF3}"/>
                </a:ext>
              </a:extLst>
            </p:cNvPr>
            <p:cNvSpPr txBox="1"/>
            <p:nvPr/>
          </p:nvSpPr>
          <p:spPr>
            <a:xfrm>
              <a:off x="1348692" y="6341860"/>
              <a:ext cx="1965768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Set of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Actions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37B2019-B9DB-0983-42D4-6FBD9F200D5E}"/>
              </a:ext>
            </a:extLst>
          </p:cNvPr>
          <p:cNvGrpSpPr/>
          <p:nvPr/>
        </p:nvGrpSpPr>
        <p:grpSpPr>
          <a:xfrm>
            <a:off x="5286373" y="1973764"/>
            <a:ext cx="6592160" cy="3475090"/>
            <a:chOff x="5286373" y="1973764"/>
            <a:chExt cx="6592160" cy="34750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E5582AB-CE3F-3384-BDF6-7B0D6F55895A}"/>
                </a:ext>
              </a:extLst>
            </p:cNvPr>
            <p:cNvGrpSpPr/>
            <p:nvPr/>
          </p:nvGrpSpPr>
          <p:grpSpPr>
            <a:xfrm>
              <a:off x="5286373" y="1973764"/>
              <a:ext cx="2535940" cy="2893244"/>
              <a:chOff x="5286373" y="1973764"/>
              <a:chExt cx="2535940" cy="28932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DB37B25-F5B1-62D0-5D64-43A273AD419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6375" y="4590009"/>
                    <a:ext cx="1747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DB37B25-F5B1-62D0-5D64-43A273AD41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6375" y="4590009"/>
                    <a:ext cx="17472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034" r="-3448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C5850B6-3252-8381-15FC-02869812C24B}"/>
                      </a:ext>
                    </a:extLst>
                  </p:cNvPr>
                  <p:cNvSpPr txBox="1"/>
                  <p:nvPr/>
                </p:nvSpPr>
                <p:spPr>
                  <a:xfrm>
                    <a:off x="5286374" y="3280495"/>
                    <a:ext cx="1747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C5850B6-3252-8381-15FC-02869812C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6374" y="3280495"/>
                    <a:ext cx="174727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1034" r="-34483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139FFD4-164B-D02B-BB20-74647716D268}"/>
                      </a:ext>
                    </a:extLst>
                  </p:cNvPr>
                  <p:cNvSpPr txBox="1"/>
                  <p:nvPr/>
                </p:nvSpPr>
                <p:spPr>
                  <a:xfrm>
                    <a:off x="5286373" y="1973764"/>
                    <a:ext cx="3029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139FFD4-164B-D02B-BB20-74647716D2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6373" y="1973764"/>
                    <a:ext cx="302968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000" r="-20000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F3C16DC-2EA4-E8C4-DEB1-75AA01E0A47C}"/>
                  </a:ext>
                </a:extLst>
              </p:cNvPr>
              <p:cNvGrpSpPr/>
              <p:nvPr/>
            </p:nvGrpSpPr>
            <p:grpSpPr>
              <a:xfrm>
                <a:off x="5540415" y="3280495"/>
                <a:ext cx="2281898" cy="369332"/>
                <a:chOff x="5540415" y="3280495"/>
                <a:chExt cx="2281898" cy="369332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69075DC-073C-E473-DA3B-2A2046587F60}"/>
                    </a:ext>
                  </a:extLst>
                </p:cNvPr>
                <p:cNvSpPr/>
                <p:nvPr/>
              </p:nvSpPr>
              <p:spPr>
                <a:xfrm flipH="1" flipV="1">
                  <a:off x="5540415" y="3428998"/>
                  <a:ext cx="955635" cy="45719"/>
                </a:xfrm>
                <a:custGeom>
                  <a:avLst/>
                  <a:gdLst>
                    <a:gd name="connsiteX0" fmla="*/ 0 w 1014984"/>
                    <a:gd name="connsiteY0" fmla="*/ 17329 h 337369"/>
                    <a:gd name="connsiteX1" fmla="*/ 420624 w 1014984"/>
                    <a:gd name="connsiteY1" fmla="*/ 17329 h 337369"/>
                    <a:gd name="connsiteX2" fmla="*/ 576072 w 1014984"/>
                    <a:gd name="connsiteY2" fmla="*/ 35617 h 337369"/>
                    <a:gd name="connsiteX3" fmla="*/ 804672 w 1014984"/>
                    <a:gd name="connsiteY3" fmla="*/ 90481 h 337369"/>
                    <a:gd name="connsiteX4" fmla="*/ 877824 w 1014984"/>
                    <a:gd name="connsiteY4" fmla="*/ 117913 h 337369"/>
                    <a:gd name="connsiteX5" fmla="*/ 941832 w 1014984"/>
                    <a:gd name="connsiteY5" fmla="*/ 172777 h 337369"/>
                    <a:gd name="connsiteX6" fmla="*/ 978408 w 1014984"/>
                    <a:gd name="connsiteY6" fmla="*/ 200209 h 337369"/>
                    <a:gd name="connsiteX7" fmla="*/ 996696 w 1014984"/>
                    <a:gd name="connsiteY7" fmla="*/ 291649 h 337369"/>
                    <a:gd name="connsiteX8" fmla="*/ 1014984 w 1014984"/>
                    <a:gd name="connsiteY8" fmla="*/ 337369 h 337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14984" h="337369">
                      <a:moveTo>
                        <a:pt x="0" y="17329"/>
                      </a:moveTo>
                      <a:cubicBezTo>
                        <a:pt x="167802" y="-10638"/>
                        <a:pt x="84751" y="-349"/>
                        <a:pt x="420624" y="17329"/>
                      </a:cubicBezTo>
                      <a:cubicBezTo>
                        <a:pt x="472725" y="20071"/>
                        <a:pt x="524487" y="27801"/>
                        <a:pt x="576072" y="35617"/>
                      </a:cubicBezTo>
                      <a:cubicBezTo>
                        <a:pt x="697973" y="54087"/>
                        <a:pt x="706089" y="55687"/>
                        <a:pt x="804672" y="90481"/>
                      </a:cubicBezTo>
                      <a:cubicBezTo>
                        <a:pt x="829229" y="99148"/>
                        <a:pt x="854116" y="107137"/>
                        <a:pt x="877824" y="117913"/>
                      </a:cubicBezTo>
                      <a:cubicBezTo>
                        <a:pt x="906928" y="131142"/>
                        <a:pt x="917370" y="151373"/>
                        <a:pt x="941832" y="172777"/>
                      </a:cubicBezTo>
                      <a:cubicBezTo>
                        <a:pt x="953301" y="182813"/>
                        <a:pt x="966216" y="191065"/>
                        <a:pt x="978408" y="200209"/>
                      </a:cubicBezTo>
                      <a:cubicBezTo>
                        <a:pt x="984504" y="230689"/>
                        <a:pt x="985152" y="262789"/>
                        <a:pt x="996696" y="291649"/>
                      </a:cubicBezTo>
                      <a:lnTo>
                        <a:pt x="1014984" y="337369"/>
                      </a:lnTo>
                    </a:path>
                  </a:pathLst>
                </a:custGeom>
                <a:noFill/>
                <a:ln>
                  <a:solidFill>
                    <a:srgbClr val="7030A0"/>
                  </a:solidFill>
                  <a:tailEnd type="stealt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9E532EA-053C-B117-CFE8-142E839DB84A}"/>
                    </a:ext>
                  </a:extLst>
                </p:cNvPr>
                <p:cNvSpPr txBox="1"/>
                <p:nvPr/>
              </p:nvSpPr>
              <p:spPr>
                <a:xfrm>
                  <a:off x="6302123" y="3280495"/>
                  <a:ext cx="15201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Script" panose="030B0504020000000003" pitchFamily="66" charset="0"/>
                      <a:ea typeface="+mn-ea"/>
                      <a:cs typeface="+mn-cs"/>
                    </a:rPr>
                    <a:t>Payoff</a:t>
                  </a:r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6A89796-18B0-E701-23C7-789635C3A49C}"/>
                </a:ext>
              </a:extLst>
            </p:cNvPr>
            <p:cNvGrpSpPr/>
            <p:nvPr/>
          </p:nvGrpSpPr>
          <p:grpSpPr>
            <a:xfrm>
              <a:off x="9126189" y="4505554"/>
              <a:ext cx="2752344" cy="943300"/>
              <a:chOff x="9281007" y="5886294"/>
              <a:chExt cx="2752344" cy="943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EFA6199-115B-8E10-759A-9B3004C3E53C}"/>
                      </a:ext>
                    </a:extLst>
                  </p:cNvPr>
                  <p:cNvSpPr txBox="1"/>
                  <p:nvPr/>
                </p:nvSpPr>
                <p:spPr>
                  <a:xfrm>
                    <a:off x="9281007" y="5886294"/>
                    <a:ext cx="1377172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5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≻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≻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EFA6199-115B-8E10-759A-9B3004C3E5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81007" y="5886294"/>
                    <a:ext cx="137717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83" r="-3930" b="-28125"/>
                    </a:stretch>
                  </a:blipFill>
                  <a:ln w="19050"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1E3E2A5-785A-1C01-CEA3-5012756BC017}"/>
                  </a:ext>
                </a:extLst>
              </p:cNvPr>
              <p:cNvSpPr txBox="1"/>
              <p:nvPr/>
            </p:nvSpPr>
            <p:spPr>
              <a:xfrm>
                <a:off x="9281007" y="6460262"/>
                <a:ext cx="2752344" cy="36933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Preference Relations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3E2F4A-EFD1-DD90-1927-519C61BF935E}"/>
              </a:ext>
            </a:extLst>
          </p:cNvPr>
          <p:cNvGrpSpPr/>
          <p:nvPr/>
        </p:nvGrpSpPr>
        <p:grpSpPr>
          <a:xfrm>
            <a:off x="3680460" y="3105834"/>
            <a:ext cx="7673340" cy="3438839"/>
            <a:chOff x="3680460" y="3105834"/>
            <a:chExt cx="7673340" cy="343883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41A7036-2CBF-E8A8-551B-94C3F6E32622}"/>
                </a:ext>
              </a:extLst>
            </p:cNvPr>
            <p:cNvGrpSpPr/>
            <p:nvPr/>
          </p:nvGrpSpPr>
          <p:grpSpPr>
            <a:xfrm>
              <a:off x="3680460" y="4874230"/>
              <a:ext cx="2066741" cy="1670443"/>
              <a:chOff x="3680460" y="4874230"/>
              <a:chExt cx="2066741" cy="1670443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755ECF6-A354-5F4E-D4CC-3A46B75A4A93}"/>
                  </a:ext>
                </a:extLst>
              </p:cNvPr>
              <p:cNvSpPr/>
              <p:nvPr/>
            </p:nvSpPr>
            <p:spPr>
              <a:xfrm flipV="1">
                <a:off x="4920616" y="4874230"/>
                <a:ext cx="203270" cy="916475"/>
              </a:xfrm>
              <a:custGeom>
                <a:avLst/>
                <a:gdLst>
                  <a:gd name="connsiteX0" fmla="*/ 0 w 1014984"/>
                  <a:gd name="connsiteY0" fmla="*/ 17329 h 337369"/>
                  <a:gd name="connsiteX1" fmla="*/ 420624 w 1014984"/>
                  <a:gd name="connsiteY1" fmla="*/ 17329 h 337369"/>
                  <a:gd name="connsiteX2" fmla="*/ 576072 w 1014984"/>
                  <a:gd name="connsiteY2" fmla="*/ 35617 h 337369"/>
                  <a:gd name="connsiteX3" fmla="*/ 804672 w 1014984"/>
                  <a:gd name="connsiteY3" fmla="*/ 90481 h 337369"/>
                  <a:gd name="connsiteX4" fmla="*/ 877824 w 1014984"/>
                  <a:gd name="connsiteY4" fmla="*/ 117913 h 337369"/>
                  <a:gd name="connsiteX5" fmla="*/ 941832 w 1014984"/>
                  <a:gd name="connsiteY5" fmla="*/ 172777 h 337369"/>
                  <a:gd name="connsiteX6" fmla="*/ 978408 w 1014984"/>
                  <a:gd name="connsiteY6" fmla="*/ 200209 h 337369"/>
                  <a:gd name="connsiteX7" fmla="*/ 996696 w 1014984"/>
                  <a:gd name="connsiteY7" fmla="*/ 291649 h 337369"/>
                  <a:gd name="connsiteX8" fmla="*/ 1014984 w 1014984"/>
                  <a:gd name="connsiteY8" fmla="*/ 337369 h 33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4984" h="337369">
                    <a:moveTo>
                      <a:pt x="0" y="17329"/>
                    </a:moveTo>
                    <a:cubicBezTo>
                      <a:pt x="167802" y="-10638"/>
                      <a:pt x="84751" y="-349"/>
                      <a:pt x="420624" y="17329"/>
                    </a:cubicBezTo>
                    <a:cubicBezTo>
                      <a:pt x="472725" y="20071"/>
                      <a:pt x="524487" y="27801"/>
                      <a:pt x="576072" y="35617"/>
                    </a:cubicBezTo>
                    <a:cubicBezTo>
                      <a:pt x="697973" y="54087"/>
                      <a:pt x="706089" y="55687"/>
                      <a:pt x="804672" y="90481"/>
                    </a:cubicBezTo>
                    <a:cubicBezTo>
                      <a:pt x="829229" y="99148"/>
                      <a:pt x="854116" y="107137"/>
                      <a:pt x="877824" y="117913"/>
                    </a:cubicBezTo>
                    <a:cubicBezTo>
                      <a:pt x="906928" y="131142"/>
                      <a:pt x="917370" y="151373"/>
                      <a:pt x="941832" y="172777"/>
                    </a:cubicBezTo>
                    <a:cubicBezTo>
                      <a:pt x="953301" y="182813"/>
                      <a:pt x="966216" y="191065"/>
                      <a:pt x="978408" y="200209"/>
                    </a:cubicBezTo>
                    <a:cubicBezTo>
                      <a:pt x="984504" y="230689"/>
                      <a:pt x="985152" y="262789"/>
                      <a:pt x="996696" y="291649"/>
                    </a:cubicBezTo>
                    <a:lnTo>
                      <a:pt x="1014984" y="337369"/>
                    </a:lnTo>
                  </a:path>
                </a:pathLst>
              </a:custGeom>
              <a:noFill/>
              <a:ln>
                <a:solidFill>
                  <a:srgbClr val="7030A0"/>
                </a:solidFill>
                <a:tail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33260F5-6AB3-D254-6836-E6E21FC551A7}"/>
                  </a:ext>
                </a:extLst>
              </p:cNvPr>
              <p:cNvSpPr txBox="1"/>
              <p:nvPr/>
            </p:nvSpPr>
            <p:spPr>
              <a:xfrm>
                <a:off x="3680460" y="5898342"/>
                <a:ext cx="20667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Terminal node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(Outcome)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FFB86B2-62FD-B48A-E022-908520C94377}"/>
                </a:ext>
              </a:extLst>
            </p:cNvPr>
            <p:cNvGrpSpPr/>
            <p:nvPr/>
          </p:nvGrpSpPr>
          <p:grpSpPr>
            <a:xfrm>
              <a:off x="9126189" y="3105834"/>
              <a:ext cx="2227611" cy="873347"/>
              <a:chOff x="5098783" y="5886294"/>
              <a:chExt cx="2227611" cy="8733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8AA1547-699B-AE22-1526-A68A37DC4A9B}"/>
                      </a:ext>
                    </a:extLst>
                  </p:cNvPr>
                  <p:cNvSpPr txBox="1"/>
                  <p:nvPr/>
                </p:nvSpPr>
                <p:spPr>
                  <a:xfrm>
                    <a:off x="5104299" y="5886294"/>
                    <a:ext cx="170392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5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𝑔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</m:d>
                        </m:oMath>
                      </m:oMathPara>
                    </a14:m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8AA1547-699B-AE22-1526-A68A37DC4A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299" y="5886294"/>
                    <a:ext cx="170392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b="-28125"/>
                    </a:stretch>
                  </a:blipFill>
                  <a:ln w="19050"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FFB8AF-F1FF-C921-2CE8-CA1220EB983D}"/>
                  </a:ext>
                </a:extLst>
              </p:cNvPr>
              <p:cNvSpPr txBox="1"/>
              <p:nvPr/>
            </p:nvSpPr>
            <p:spPr>
              <a:xfrm>
                <a:off x="5098783" y="6390309"/>
                <a:ext cx="2227611" cy="36933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Set of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Outcomes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262E7A-2E29-83E2-DCE5-1F3207BED03A}"/>
              </a:ext>
            </a:extLst>
          </p:cNvPr>
          <p:cNvGrpSpPr/>
          <p:nvPr/>
        </p:nvGrpSpPr>
        <p:grpSpPr>
          <a:xfrm>
            <a:off x="475488" y="5559552"/>
            <a:ext cx="1984248" cy="708122"/>
            <a:chOff x="475488" y="5559552"/>
            <a:chExt cx="1984248" cy="708122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CBCDABC0-65F8-AD7B-517A-99A3F24999E2}"/>
                </a:ext>
              </a:extLst>
            </p:cNvPr>
            <p:cNvSpPr/>
            <p:nvPr/>
          </p:nvSpPr>
          <p:spPr>
            <a:xfrm>
              <a:off x="475488" y="5559552"/>
              <a:ext cx="1984248" cy="29932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2E24D-8203-FB99-02D3-0B28BE253FEA}"/>
                </a:ext>
              </a:extLst>
            </p:cNvPr>
            <p:cNvSpPr txBox="1"/>
            <p:nvPr/>
          </p:nvSpPr>
          <p:spPr>
            <a:xfrm>
              <a:off x="475488" y="5898342"/>
              <a:ext cx="1984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Left to right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927DE9-8A0D-321A-E93F-EA4493C3B225}"/>
              </a:ext>
            </a:extLst>
          </p:cNvPr>
          <p:cNvSpPr/>
          <p:nvPr/>
        </p:nvSpPr>
        <p:spPr>
          <a:xfrm>
            <a:off x="10933176" y="128707"/>
            <a:ext cx="1115568" cy="3200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REVIEW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82C173-2452-99FA-A983-6BC5EB5CC2A7}"/>
              </a:ext>
            </a:extLst>
          </p:cNvPr>
          <p:cNvGrpSpPr/>
          <p:nvPr/>
        </p:nvGrpSpPr>
        <p:grpSpPr>
          <a:xfrm>
            <a:off x="4255477" y="1835074"/>
            <a:ext cx="3107348" cy="1196508"/>
            <a:chOff x="4255477" y="1835074"/>
            <a:chExt cx="3107348" cy="1196508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F116ABF-4C11-92EE-31B8-F071EB964905}"/>
                </a:ext>
              </a:extLst>
            </p:cNvPr>
            <p:cNvSpPr>
              <a:spLocks/>
            </p:cNvSpPr>
            <p:nvPr/>
          </p:nvSpPr>
          <p:spPr>
            <a:xfrm>
              <a:off x="5163537" y="1835074"/>
              <a:ext cx="548640" cy="54864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3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5CF5E1-DEA1-6BBF-0932-06080304C74E}"/>
                </a:ext>
              </a:extLst>
            </p:cNvPr>
            <p:cNvGrpSpPr/>
            <p:nvPr/>
          </p:nvGrpSpPr>
          <p:grpSpPr>
            <a:xfrm>
              <a:off x="4255477" y="2662250"/>
              <a:ext cx="3107348" cy="369332"/>
              <a:chOff x="4255477" y="2662250"/>
              <a:chExt cx="3107348" cy="3693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DA6D2D-032C-2562-CFAD-9F62D278F3DA}"/>
                  </a:ext>
                </a:extLst>
              </p:cNvPr>
              <p:cNvSpPr txBox="1"/>
              <p:nvPr/>
            </p:nvSpPr>
            <p:spPr>
              <a:xfrm>
                <a:off x="4920616" y="2662250"/>
                <a:ext cx="2442209" cy="369332"/>
              </a:xfrm>
              <a:custGeom>
                <a:avLst/>
                <a:gdLst>
                  <a:gd name="connsiteX0" fmla="*/ 0 w 2442209"/>
                  <a:gd name="connsiteY0" fmla="*/ 0 h 369332"/>
                  <a:gd name="connsiteX1" fmla="*/ 464020 w 2442209"/>
                  <a:gd name="connsiteY1" fmla="*/ 0 h 369332"/>
                  <a:gd name="connsiteX2" fmla="*/ 952462 w 2442209"/>
                  <a:gd name="connsiteY2" fmla="*/ 0 h 369332"/>
                  <a:gd name="connsiteX3" fmla="*/ 1465325 w 2442209"/>
                  <a:gd name="connsiteY3" fmla="*/ 0 h 369332"/>
                  <a:gd name="connsiteX4" fmla="*/ 1978189 w 2442209"/>
                  <a:gd name="connsiteY4" fmla="*/ 0 h 369332"/>
                  <a:gd name="connsiteX5" fmla="*/ 2442209 w 2442209"/>
                  <a:gd name="connsiteY5" fmla="*/ 0 h 369332"/>
                  <a:gd name="connsiteX6" fmla="*/ 2442209 w 2442209"/>
                  <a:gd name="connsiteY6" fmla="*/ 369332 h 369332"/>
                  <a:gd name="connsiteX7" fmla="*/ 1904923 w 2442209"/>
                  <a:gd name="connsiteY7" fmla="*/ 369332 h 369332"/>
                  <a:gd name="connsiteX8" fmla="*/ 1367637 w 2442209"/>
                  <a:gd name="connsiteY8" fmla="*/ 369332 h 369332"/>
                  <a:gd name="connsiteX9" fmla="*/ 879195 w 2442209"/>
                  <a:gd name="connsiteY9" fmla="*/ 369332 h 369332"/>
                  <a:gd name="connsiteX10" fmla="*/ 0 w 2442209"/>
                  <a:gd name="connsiteY10" fmla="*/ 369332 h 369332"/>
                  <a:gd name="connsiteX11" fmla="*/ 0 w 2442209"/>
                  <a:gd name="connsiteY11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42209" h="369332" fill="none" extrusionOk="0">
                    <a:moveTo>
                      <a:pt x="0" y="0"/>
                    </a:moveTo>
                    <a:cubicBezTo>
                      <a:pt x="135605" y="-15827"/>
                      <a:pt x="358183" y="33633"/>
                      <a:pt x="464020" y="0"/>
                    </a:cubicBezTo>
                    <a:cubicBezTo>
                      <a:pt x="569857" y="-33633"/>
                      <a:pt x="788151" y="56036"/>
                      <a:pt x="952462" y="0"/>
                    </a:cubicBezTo>
                    <a:cubicBezTo>
                      <a:pt x="1116773" y="-56036"/>
                      <a:pt x="1300328" y="1418"/>
                      <a:pt x="1465325" y="0"/>
                    </a:cubicBezTo>
                    <a:cubicBezTo>
                      <a:pt x="1630322" y="-1418"/>
                      <a:pt x="1792864" y="34761"/>
                      <a:pt x="1978189" y="0"/>
                    </a:cubicBezTo>
                    <a:cubicBezTo>
                      <a:pt x="2163514" y="-34761"/>
                      <a:pt x="2264475" y="26064"/>
                      <a:pt x="2442209" y="0"/>
                    </a:cubicBezTo>
                    <a:cubicBezTo>
                      <a:pt x="2459043" y="102192"/>
                      <a:pt x="2405444" y="207137"/>
                      <a:pt x="2442209" y="369332"/>
                    </a:cubicBezTo>
                    <a:cubicBezTo>
                      <a:pt x="2316325" y="426362"/>
                      <a:pt x="2135489" y="315151"/>
                      <a:pt x="1904923" y="369332"/>
                    </a:cubicBezTo>
                    <a:cubicBezTo>
                      <a:pt x="1674357" y="423513"/>
                      <a:pt x="1523799" y="306715"/>
                      <a:pt x="1367637" y="369332"/>
                    </a:cubicBezTo>
                    <a:cubicBezTo>
                      <a:pt x="1211475" y="431949"/>
                      <a:pt x="1032473" y="324080"/>
                      <a:pt x="879195" y="369332"/>
                    </a:cubicBezTo>
                    <a:cubicBezTo>
                      <a:pt x="725917" y="414584"/>
                      <a:pt x="438130" y="311487"/>
                      <a:pt x="0" y="369332"/>
                    </a:cubicBezTo>
                    <a:cubicBezTo>
                      <a:pt x="-1275" y="191808"/>
                      <a:pt x="34267" y="163671"/>
                      <a:pt x="0" y="0"/>
                    </a:cubicBezTo>
                    <a:close/>
                  </a:path>
                  <a:path w="2442209" h="369332" stroke="0" extrusionOk="0">
                    <a:moveTo>
                      <a:pt x="0" y="0"/>
                    </a:moveTo>
                    <a:cubicBezTo>
                      <a:pt x="129108" y="-55357"/>
                      <a:pt x="296647" y="20641"/>
                      <a:pt x="464020" y="0"/>
                    </a:cubicBezTo>
                    <a:cubicBezTo>
                      <a:pt x="631393" y="-20641"/>
                      <a:pt x="759308" y="6119"/>
                      <a:pt x="879195" y="0"/>
                    </a:cubicBezTo>
                    <a:cubicBezTo>
                      <a:pt x="999083" y="-6119"/>
                      <a:pt x="1233385" y="627"/>
                      <a:pt x="1416481" y="0"/>
                    </a:cubicBezTo>
                    <a:cubicBezTo>
                      <a:pt x="1599577" y="-627"/>
                      <a:pt x="1689701" y="54475"/>
                      <a:pt x="1880501" y="0"/>
                    </a:cubicBezTo>
                    <a:cubicBezTo>
                      <a:pt x="2071301" y="-54475"/>
                      <a:pt x="2179158" y="56181"/>
                      <a:pt x="2442209" y="0"/>
                    </a:cubicBezTo>
                    <a:cubicBezTo>
                      <a:pt x="2478369" y="81226"/>
                      <a:pt x="2420671" y="278722"/>
                      <a:pt x="2442209" y="369332"/>
                    </a:cubicBezTo>
                    <a:cubicBezTo>
                      <a:pt x="2199617" y="403151"/>
                      <a:pt x="2139291" y="364455"/>
                      <a:pt x="1953767" y="369332"/>
                    </a:cubicBezTo>
                    <a:cubicBezTo>
                      <a:pt x="1768243" y="374209"/>
                      <a:pt x="1547899" y="347021"/>
                      <a:pt x="1416481" y="369332"/>
                    </a:cubicBezTo>
                    <a:cubicBezTo>
                      <a:pt x="1285063" y="391643"/>
                      <a:pt x="1097623" y="326430"/>
                      <a:pt x="1001306" y="369332"/>
                    </a:cubicBezTo>
                    <a:cubicBezTo>
                      <a:pt x="904989" y="412234"/>
                      <a:pt x="673998" y="330818"/>
                      <a:pt x="512864" y="369332"/>
                    </a:cubicBezTo>
                    <a:cubicBezTo>
                      <a:pt x="351730" y="407846"/>
                      <a:pt x="165391" y="360696"/>
                      <a:pt x="0" y="369332"/>
                    </a:cubicBezTo>
                    <a:cubicBezTo>
                      <a:pt x="-36656" y="211973"/>
                      <a:pt x="14639" y="175527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6B24">
                        <a:lumMod val="50000"/>
                      </a:srgbClr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A rational choice</a:t>
                </a: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48DED65-483D-B9A7-B859-2C957804DA64}"/>
                  </a:ext>
                </a:extLst>
              </p:cNvPr>
              <p:cNvSpPr/>
              <p:nvPr/>
            </p:nvSpPr>
            <p:spPr>
              <a:xfrm>
                <a:off x="4255477" y="2716823"/>
                <a:ext cx="641838" cy="123092"/>
              </a:xfrm>
              <a:custGeom>
                <a:avLst/>
                <a:gdLst>
                  <a:gd name="connsiteX0" fmla="*/ 641838 w 641838"/>
                  <a:gd name="connsiteY0" fmla="*/ 123092 h 123092"/>
                  <a:gd name="connsiteX1" fmla="*/ 211015 w 641838"/>
                  <a:gd name="connsiteY1" fmla="*/ 96715 h 123092"/>
                  <a:gd name="connsiteX2" fmla="*/ 131885 w 641838"/>
                  <a:gd name="connsiteY2" fmla="*/ 79131 h 123092"/>
                  <a:gd name="connsiteX3" fmla="*/ 96715 w 641838"/>
                  <a:gd name="connsiteY3" fmla="*/ 61546 h 123092"/>
                  <a:gd name="connsiteX4" fmla="*/ 52754 w 641838"/>
                  <a:gd name="connsiteY4" fmla="*/ 43962 h 123092"/>
                  <a:gd name="connsiteX5" fmla="*/ 26377 w 641838"/>
                  <a:gd name="connsiteY5" fmla="*/ 17585 h 123092"/>
                  <a:gd name="connsiteX6" fmla="*/ 0 w 641838"/>
                  <a:gd name="connsiteY6" fmla="*/ 0 h 123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1838" h="123092">
                    <a:moveTo>
                      <a:pt x="641838" y="123092"/>
                    </a:moveTo>
                    <a:cubicBezTo>
                      <a:pt x="470067" y="114913"/>
                      <a:pt x="357859" y="121190"/>
                      <a:pt x="211015" y="96715"/>
                    </a:cubicBezTo>
                    <a:cubicBezTo>
                      <a:pt x="177526" y="91133"/>
                      <a:pt x="163503" y="87035"/>
                      <a:pt x="131885" y="79131"/>
                    </a:cubicBezTo>
                    <a:cubicBezTo>
                      <a:pt x="120162" y="73269"/>
                      <a:pt x="108692" y="66869"/>
                      <a:pt x="96715" y="61546"/>
                    </a:cubicBezTo>
                    <a:cubicBezTo>
                      <a:pt x="82293" y="55136"/>
                      <a:pt x="66137" y="52327"/>
                      <a:pt x="52754" y="43962"/>
                    </a:cubicBezTo>
                    <a:cubicBezTo>
                      <a:pt x="42210" y="37372"/>
                      <a:pt x="35929" y="25545"/>
                      <a:pt x="26377" y="17585"/>
                    </a:cubicBezTo>
                    <a:cubicBezTo>
                      <a:pt x="18259" y="10820"/>
                      <a:pt x="0" y="0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accent3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A1A4A3C-4047-7ECE-DF41-8C27B2F1FE3C}"/>
              </a:ext>
            </a:extLst>
          </p:cNvPr>
          <p:cNvSpPr/>
          <p:nvPr/>
        </p:nvSpPr>
        <p:spPr>
          <a:xfrm>
            <a:off x="8902460" y="1475117"/>
            <a:ext cx="2337759" cy="1187133"/>
          </a:xfrm>
          <a:custGeom>
            <a:avLst/>
            <a:gdLst>
              <a:gd name="csX0" fmla="*/ 0 w 2337759"/>
              <a:gd name="csY0" fmla="*/ 0 h 1187133"/>
              <a:gd name="csX1" fmla="*/ 561062 w 2337759"/>
              <a:gd name="csY1" fmla="*/ 0 h 1187133"/>
              <a:gd name="csX2" fmla="*/ 1075369 w 2337759"/>
              <a:gd name="csY2" fmla="*/ 0 h 1187133"/>
              <a:gd name="csX3" fmla="*/ 1706564 w 2337759"/>
              <a:gd name="csY3" fmla="*/ 0 h 1187133"/>
              <a:gd name="csX4" fmla="*/ 2337759 w 2337759"/>
              <a:gd name="csY4" fmla="*/ 0 h 1187133"/>
              <a:gd name="csX5" fmla="*/ 2337759 w 2337759"/>
              <a:gd name="csY5" fmla="*/ 581695 h 1187133"/>
              <a:gd name="csX6" fmla="*/ 2337759 w 2337759"/>
              <a:gd name="csY6" fmla="*/ 1187133 h 1187133"/>
              <a:gd name="csX7" fmla="*/ 1753319 w 2337759"/>
              <a:gd name="csY7" fmla="*/ 1187133 h 1187133"/>
              <a:gd name="csX8" fmla="*/ 1122124 w 2337759"/>
              <a:gd name="csY8" fmla="*/ 1187133 h 1187133"/>
              <a:gd name="csX9" fmla="*/ 607817 w 2337759"/>
              <a:gd name="csY9" fmla="*/ 1187133 h 1187133"/>
              <a:gd name="csX10" fmla="*/ 0 w 2337759"/>
              <a:gd name="csY10" fmla="*/ 1187133 h 1187133"/>
              <a:gd name="csX11" fmla="*/ 0 w 2337759"/>
              <a:gd name="csY11" fmla="*/ 593567 h 1187133"/>
              <a:gd name="csX12" fmla="*/ 0 w 2337759"/>
              <a:gd name="csY12" fmla="*/ 0 h 118713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2337759" h="1187133" extrusionOk="0">
                <a:moveTo>
                  <a:pt x="0" y="0"/>
                </a:moveTo>
                <a:cubicBezTo>
                  <a:pt x="275982" y="-45360"/>
                  <a:pt x="401909" y="33609"/>
                  <a:pt x="561062" y="0"/>
                </a:cubicBezTo>
                <a:cubicBezTo>
                  <a:pt x="720215" y="-33609"/>
                  <a:pt x="871399" y="4204"/>
                  <a:pt x="1075369" y="0"/>
                </a:cubicBezTo>
                <a:cubicBezTo>
                  <a:pt x="1279339" y="-4204"/>
                  <a:pt x="1513528" y="65490"/>
                  <a:pt x="1706564" y="0"/>
                </a:cubicBezTo>
                <a:cubicBezTo>
                  <a:pt x="1899600" y="-65490"/>
                  <a:pt x="2170793" y="9994"/>
                  <a:pt x="2337759" y="0"/>
                </a:cubicBezTo>
                <a:cubicBezTo>
                  <a:pt x="2346454" y="264265"/>
                  <a:pt x="2272933" y="293617"/>
                  <a:pt x="2337759" y="581695"/>
                </a:cubicBezTo>
                <a:cubicBezTo>
                  <a:pt x="2402585" y="869774"/>
                  <a:pt x="2297495" y="968180"/>
                  <a:pt x="2337759" y="1187133"/>
                </a:cubicBezTo>
                <a:cubicBezTo>
                  <a:pt x="2057910" y="1228676"/>
                  <a:pt x="1937904" y="1140747"/>
                  <a:pt x="1753319" y="1187133"/>
                </a:cubicBezTo>
                <a:cubicBezTo>
                  <a:pt x="1568734" y="1233519"/>
                  <a:pt x="1265255" y="1155635"/>
                  <a:pt x="1122124" y="1187133"/>
                </a:cubicBezTo>
                <a:cubicBezTo>
                  <a:pt x="978993" y="1218631"/>
                  <a:pt x="734174" y="1151200"/>
                  <a:pt x="607817" y="1187133"/>
                </a:cubicBezTo>
                <a:cubicBezTo>
                  <a:pt x="481460" y="1223066"/>
                  <a:pt x="266154" y="1165578"/>
                  <a:pt x="0" y="1187133"/>
                </a:cubicBezTo>
                <a:cubicBezTo>
                  <a:pt x="-15201" y="981548"/>
                  <a:pt x="36586" y="850858"/>
                  <a:pt x="0" y="593567"/>
                </a:cubicBezTo>
                <a:cubicBezTo>
                  <a:pt x="-36586" y="336276"/>
                  <a:pt x="12799" y="192481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0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830A-E08F-658F-A314-AB59CEA4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5159565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Multiple Decision-Makers</a:t>
            </a:r>
          </a:p>
        </p:txBody>
      </p:sp>
      <p:pic>
        <p:nvPicPr>
          <p:cNvPr id="3" name="Picture 2" descr="A cartoon of a child&#10;&#10;Description automatically generated">
            <a:extLst>
              <a:ext uri="{FF2B5EF4-FFF2-40B4-BE49-F238E27FC236}">
                <a16:creationId xmlns:a16="http://schemas.microsoft.com/office/drawing/2014/main" id="{A30FE6B1-FF07-094D-323B-6DC759C37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r="3061" b="-1"/>
          <a:stretch/>
        </p:blipFill>
        <p:spPr>
          <a:xfrm>
            <a:off x="-1" y="2288330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EA82653-72B3-D4BD-D7DE-DCA3AAD79C32}"/>
              </a:ext>
            </a:extLst>
          </p:cNvPr>
          <p:cNvGrpSpPr/>
          <p:nvPr/>
        </p:nvGrpSpPr>
        <p:grpSpPr>
          <a:xfrm>
            <a:off x="1246572" y="-4330"/>
            <a:ext cx="10945431" cy="6862330"/>
            <a:chOff x="1246572" y="-4330"/>
            <a:chExt cx="10945431" cy="6862330"/>
          </a:xfrm>
        </p:grpSpPr>
        <p:pic>
          <p:nvPicPr>
            <p:cNvPr id="5" name="Picture 4" descr="A child sitting at a desk writing in a book&#10;&#10;Description automatically generated">
              <a:extLst>
                <a:ext uri="{FF2B5EF4-FFF2-40B4-BE49-F238E27FC236}">
                  <a16:creationId xmlns:a16="http://schemas.microsoft.com/office/drawing/2014/main" id="{AB8EC1C7-B6B0-F565-AE83-03400E5B9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65" r="-1" b="7718"/>
            <a:stretch/>
          </p:blipFill>
          <p:spPr>
            <a:xfrm>
              <a:off x="1246572" y="10"/>
              <a:ext cx="3913632" cy="2285224"/>
            </a:xfrm>
            <a:custGeom>
              <a:avLst/>
              <a:gdLst/>
              <a:ahLst/>
              <a:cxnLst/>
              <a:rect l="l" t="t" r="r" b="b"/>
              <a:pathLst>
                <a:path w="3913632" h="2285234">
                  <a:moveTo>
                    <a:pt x="29691" y="0"/>
                  </a:moveTo>
                  <a:lnTo>
                    <a:pt x="3883942" y="0"/>
                  </a:lnTo>
                  <a:lnTo>
                    <a:pt x="3903529" y="128345"/>
                  </a:lnTo>
                  <a:cubicBezTo>
                    <a:pt x="3910210" y="194127"/>
                    <a:pt x="3913632" y="260873"/>
                    <a:pt x="3913632" y="328418"/>
                  </a:cubicBezTo>
                  <a:cubicBezTo>
                    <a:pt x="3913632" y="1409138"/>
                    <a:pt x="3037536" y="2285234"/>
                    <a:pt x="1956816" y="2285234"/>
                  </a:cubicBezTo>
                  <a:cubicBezTo>
                    <a:pt x="876096" y="2285234"/>
                    <a:pt x="0" y="1409138"/>
                    <a:pt x="0" y="328418"/>
                  </a:cubicBezTo>
                  <a:cubicBezTo>
                    <a:pt x="0" y="260873"/>
                    <a:pt x="3422" y="194127"/>
                    <a:pt x="10103" y="128345"/>
                  </a:cubicBezTo>
                  <a:close/>
                </a:path>
              </a:pathLst>
            </a:custGeom>
          </p:spPr>
        </p:pic>
        <p:pic>
          <p:nvPicPr>
            <p:cNvPr id="7" name="Picture 4" descr="3,811 Crazy Game Boy Royalty-Free Photos and Stock Images ...">
              <a:extLst>
                <a:ext uri="{FF2B5EF4-FFF2-40B4-BE49-F238E27FC236}">
                  <a16:creationId xmlns:a16="http://schemas.microsoft.com/office/drawing/2014/main" id="{30ED14EA-3388-7049-51E5-DF076E3B2C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" b="9"/>
            <a:stretch/>
          </p:blipFill>
          <p:spPr bwMode="auto">
            <a:xfrm>
              <a:off x="3749701" y="2547568"/>
              <a:ext cx="1591056" cy="1591056"/>
            </a:xfrm>
            <a:custGeom>
              <a:avLst/>
              <a:gdLst/>
              <a:ahLst/>
              <a:cxnLst/>
              <a:rect l="l" t="t" r="r" b="b"/>
              <a:pathLst>
                <a:path w="1591056" h="1591056">
                  <a:moveTo>
                    <a:pt x="795528" y="0"/>
                  </a:moveTo>
                  <a:cubicBezTo>
                    <a:pt x="1234886" y="0"/>
                    <a:pt x="1591056" y="356170"/>
                    <a:pt x="1591056" y="795528"/>
                  </a:cubicBezTo>
                  <a:cubicBezTo>
                    <a:pt x="1591056" y="1234886"/>
                    <a:pt x="1234886" y="1591056"/>
                    <a:pt x="795528" y="1591056"/>
                  </a:cubicBezTo>
                  <a:cubicBezTo>
                    <a:pt x="356170" y="1591056"/>
                    <a:pt x="0" y="1234886"/>
                    <a:pt x="0" y="795528"/>
                  </a:cubicBezTo>
                  <a:cubicBezTo>
                    <a:pt x="0" y="356170"/>
                    <a:pt x="356170" y="0"/>
                    <a:pt x="795528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artoon of kids talking&#10;&#10;Description automatically generated">
              <a:extLst>
                <a:ext uri="{FF2B5EF4-FFF2-40B4-BE49-F238E27FC236}">
                  <a16:creationId xmlns:a16="http://schemas.microsoft.com/office/drawing/2014/main" id="{64D80017-E519-971B-0680-C7C1B8E5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5" r="17864" b="-2"/>
            <a:stretch/>
          </p:blipFill>
          <p:spPr>
            <a:xfrm>
              <a:off x="5593799" y="468471"/>
              <a:ext cx="2852928" cy="2852928"/>
            </a:xfrm>
            <a:custGeom>
              <a:avLst/>
              <a:gdLst/>
              <a:ahLst/>
              <a:cxnLst/>
              <a:rect l="l" t="t" r="r" b="b"/>
              <a:pathLst>
                <a:path w="2852928" h="2852928">
                  <a:moveTo>
                    <a:pt x="1426464" y="0"/>
                  </a:moveTo>
                  <a:cubicBezTo>
                    <a:pt x="2214278" y="0"/>
                    <a:pt x="2852928" y="638650"/>
                    <a:pt x="2852928" y="1426464"/>
                  </a:cubicBezTo>
                  <a:cubicBezTo>
                    <a:pt x="2852928" y="2214278"/>
                    <a:pt x="2214278" y="2852928"/>
                    <a:pt x="1426464" y="2852928"/>
                  </a:cubicBezTo>
                  <a:cubicBezTo>
                    <a:pt x="638650" y="2852928"/>
                    <a:pt x="0" y="2214278"/>
                    <a:pt x="0" y="1426464"/>
                  </a:cubicBezTo>
                  <a:cubicBezTo>
                    <a:pt x="0" y="638650"/>
                    <a:pt x="638650" y="0"/>
                    <a:pt x="1426464" y="0"/>
                  </a:cubicBezTo>
                  <a:close/>
                </a:path>
              </a:pathLst>
            </a:custGeom>
          </p:spPr>
        </p:pic>
        <p:pic>
          <p:nvPicPr>
            <p:cNvPr id="8" name="Picture 2" descr="Girl Confused Stock Illustrations – 9,192 Girl Confused Stock ...">
              <a:extLst>
                <a:ext uri="{FF2B5EF4-FFF2-40B4-BE49-F238E27FC236}">
                  <a16:creationId xmlns:a16="http://schemas.microsoft.com/office/drawing/2014/main" id="{4E78F06A-D269-F221-048C-2EC89CA89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73" b="3"/>
            <a:stretch/>
          </p:blipFill>
          <p:spPr bwMode="auto">
            <a:xfrm>
              <a:off x="8918761" y="-4330"/>
              <a:ext cx="3273238" cy="3383891"/>
            </a:xfrm>
            <a:custGeom>
              <a:avLst/>
              <a:gdLst/>
              <a:ahLst/>
              <a:cxnLst/>
              <a:rect l="l" t="t" r="r" b="b"/>
              <a:pathLst>
                <a:path w="3273238" h="3383891">
                  <a:moveTo>
                    <a:pt x="122841" y="0"/>
                  </a:moveTo>
                  <a:lnTo>
                    <a:pt x="3273238" y="0"/>
                  </a:lnTo>
                  <a:lnTo>
                    <a:pt x="3273238" y="3291335"/>
                  </a:lnTo>
                  <a:lnTo>
                    <a:pt x="3118338" y="3331164"/>
                  </a:lnTo>
                  <a:cubicBezTo>
                    <a:pt x="2949390" y="3365736"/>
                    <a:pt x="2774463" y="3383891"/>
                    <a:pt x="2595295" y="3383891"/>
                  </a:cubicBezTo>
                  <a:cubicBezTo>
                    <a:pt x="1161953" y="3383891"/>
                    <a:pt x="0" y="2221938"/>
                    <a:pt x="0" y="788596"/>
                  </a:cubicBezTo>
                  <a:cubicBezTo>
                    <a:pt x="0" y="519845"/>
                    <a:pt x="40850" y="260634"/>
                    <a:pt x="116679" y="1683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Download little boy cartoon for free">
              <a:extLst>
                <a:ext uri="{FF2B5EF4-FFF2-40B4-BE49-F238E27FC236}">
                  <a16:creationId xmlns:a16="http://schemas.microsoft.com/office/drawing/2014/main" id="{87C5F518-2951-1036-DBBE-96483E6A84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1489"/>
            <a:stretch/>
          </p:blipFill>
          <p:spPr bwMode="auto">
            <a:xfrm>
              <a:off x="9363238" y="4071322"/>
              <a:ext cx="2828765" cy="2786678"/>
            </a:xfrm>
            <a:custGeom>
              <a:avLst/>
              <a:gdLst/>
              <a:ahLst/>
              <a:cxnLst/>
              <a:rect l="l" t="t" r="r" b="b"/>
              <a:pathLst>
                <a:path w="2828765" h="2786678">
                  <a:moveTo>
                    <a:pt x="1888236" y="0"/>
                  </a:moveTo>
                  <a:cubicBezTo>
                    <a:pt x="2214125" y="0"/>
                    <a:pt x="2520731" y="82558"/>
                    <a:pt x="2788281" y="227900"/>
                  </a:cubicBezTo>
                  <a:lnTo>
                    <a:pt x="2828765" y="252495"/>
                  </a:lnTo>
                  <a:lnTo>
                    <a:pt x="2828765" y="2786678"/>
                  </a:lnTo>
                  <a:lnTo>
                    <a:pt x="227128" y="2786678"/>
                  </a:lnTo>
                  <a:lnTo>
                    <a:pt x="148387" y="2623223"/>
                  </a:lnTo>
                  <a:cubicBezTo>
                    <a:pt x="52837" y="2397318"/>
                    <a:pt x="0" y="2148947"/>
                    <a:pt x="0" y="1888236"/>
                  </a:cubicBezTo>
                  <a:cubicBezTo>
                    <a:pt x="0" y="845392"/>
                    <a:pt x="845392" y="0"/>
                    <a:pt x="1888236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A4E68AC-B739-50D4-DDCE-E47905F86C78}"/>
              </a:ext>
            </a:extLst>
          </p:cNvPr>
          <p:cNvSpPr txBox="1"/>
          <p:nvPr/>
        </p:nvSpPr>
        <p:spPr>
          <a:xfrm>
            <a:off x="4128369" y="5594934"/>
            <a:ext cx="4890060" cy="646331"/>
          </a:xfrm>
          <a:custGeom>
            <a:avLst/>
            <a:gdLst>
              <a:gd name="connsiteX0" fmla="*/ 0 w 4890060"/>
              <a:gd name="connsiteY0" fmla="*/ 0 h 646331"/>
              <a:gd name="connsiteX1" fmla="*/ 641141 w 4890060"/>
              <a:gd name="connsiteY1" fmla="*/ 0 h 646331"/>
              <a:gd name="connsiteX2" fmla="*/ 1233382 w 4890060"/>
              <a:gd name="connsiteY2" fmla="*/ 0 h 646331"/>
              <a:gd name="connsiteX3" fmla="*/ 1776722 w 4890060"/>
              <a:gd name="connsiteY3" fmla="*/ 0 h 646331"/>
              <a:gd name="connsiteX4" fmla="*/ 2320062 w 4890060"/>
              <a:gd name="connsiteY4" fmla="*/ 0 h 646331"/>
              <a:gd name="connsiteX5" fmla="*/ 2961203 w 4890060"/>
              <a:gd name="connsiteY5" fmla="*/ 0 h 646331"/>
              <a:gd name="connsiteX6" fmla="*/ 3553444 w 4890060"/>
              <a:gd name="connsiteY6" fmla="*/ 0 h 646331"/>
              <a:gd name="connsiteX7" fmla="*/ 3950082 w 4890060"/>
              <a:gd name="connsiteY7" fmla="*/ 0 h 646331"/>
              <a:gd name="connsiteX8" fmla="*/ 4890060 w 4890060"/>
              <a:gd name="connsiteY8" fmla="*/ 0 h 646331"/>
              <a:gd name="connsiteX9" fmla="*/ 4890060 w 4890060"/>
              <a:gd name="connsiteY9" fmla="*/ 336092 h 646331"/>
              <a:gd name="connsiteX10" fmla="*/ 4890060 w 4890060"/>
              <a:gd name="connsiteY10" fmla="*/ 646331 h 646331"/>
              <a:gd name="connsiteX11" fmla="*/ 4444521 w 4890060"/>
              <a:gd name="connsiteY11" fmla="*/ 646331 h 646331"/>
              <a:gd name="connsiteX12" fmla="*/ 3803380 w 4890060"/>
              <a:gd name="connsiteY12" fmla="*/ 646331 h 646331"/>
              <a:gd name="connsiteX13" fmla="*/ 3308941 w 4890060"/>
              <a:gd name="connsiteY13" fmla="*/ 646331 h 646331"/>
              <a:gd name="connsiteX14" fmla="*/ 2667799 w 4890060"/>
              <a:gd name="connsiteY14" fmla="*/ 646331 h 646331"/>
              <a:gd name="connsiteX15" fmla="*/ 2222261 w 4890060"/>
              <a:gd name="connsiteY15" fmla="*/ 646331 h 646331"/>
              <a:gd name="connsiteX16" fmla="*/ 1825622 w 4890060"/>
              <a:gd name="connsiteY16" fmla="*/ 646331 h 646331"/>
              <a:gd name="connsiteX17" fmla="*/ 1428984 w 4890060"/>
              <a:gd name="connsiteY17" fmla="*/ 646331 h 646331"/>
              <a:gd name="connsiteX18" fmla="*/ 836744 w 4890060"/>
              <a:gd name="connsiteY18" fmla="*/ 646331 h 646331"/>
              <a:gd name="connsiteX19" fmla="*/ 0 w 4890060"/>
              <a:gd name="connsiteY19" fmla="*/ 646331 h 646331"/>
              <a:gd name="connsiteX20" fmla="*/ 0 w 4890060"/>
              <a:gd name="connsiteY20" fmla="*/ 323166 h 646331"/>
              <a:gd name="connsiteX21" fmla="*/ 0 w 4890060"/>
              <a:gd name="connsiteY21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90060" h="646331" fill="none" extrusionOk="0">
                <a:moveTo>
                  <a:pt x="0" y="0"/>
                </a:moveTo>
                <a:cubicBezTo>
                  <a:pt x="273672" y="-36910"/>
                  <a:pt x="463613" y="34017"/>
                  <a:pt x="641141" y="0"/>
                </a:cubicBezTo>
                <a:cubicBezTo>
                  <a:pt x="818669" y="-34017"/>
                  <a:pt x="1056976" y="53302"/>
                  <a:pt x="1233382" y="0"/>
                </a:cubicBezTo>
                <a:cubicBezTo>
                  <a:pt x="1409788" y="-53302"/>
                  <a:pt x="1639291" y="64186"/>
                  <a:pt x="1776722" y="0"/>
                </a:cubicBezTo>
                <a:cubicBezTo>
                  <a:pt x="1914153" y="-64186"/>
                  <a:pt x="2131915" y="32449"/>
                  <a:pt x="2320062" y="0"/>
                </a:cubicBezTo>
                <a:cubicBezTo>
                  <a:pt x="2508209" y="-32449"/>
                  <a:pt x="2800802" y="74006"/>
                  <a:pt x="2961203" y="0"/>
                </a:cubicBezTo>
                <a:cubicBezTo>
                  <a:pt x="3121604" y="-74006"/>
                  <a:pt x="3285968" y="10365"/>
                  <a:pt x="3553444" y="0"/>
                </a:cubicBezTo>
                <a:cubicBezTo>
                  <a:pt x="3820920" y="-10365"/>
                  <a:pt x="3819317" y="19212"/>
                  <a:pt x="3950082" y="0"/>
                </a:cubicBezTo>
                <a:cubicBezTo>
                  <a:pt x="4080847" y="-19212"/>
                  <a:pt x="4664229" y="108495"/>
                  <a:pt x="4890060" y="0"/>
                </a:cubicBezTo>
                <a:cubicBezTo>
                  <a:pt x="4927344" y="145863"/>
                  <a:pt x="4871990" y="239687"/>
                  <a:pt x="4890060" y="336092"/>
                </a:cubicBezTo>
                <a:cubicBezTo>
                  <a:pt x="4908130" y="432497"/>
                  <a:pt x="4853697" y="513074"/>
                  <a:pt x="4890060" y="646331"/>
                </a:cubicBezTo>
                <a:cubicBezTo>
                  <a:pt x="4770176" y="649238"/>
                  <a:pt x="4539320" y="616694"/>
                  <a:pt x="4444521" y="646331"/>
                </a:cubicBezTo>
                <a:cubicBezTo>
                  <a:pt x="4349722" y="675968"/>
                  <a:pt x="4123917" y="635389"/>
                  <a:pt x="3803380" y="646331"/>
                </a:cubicBezTo>
                <a:cubicBezTo>
                  <a:pt x="3482843" y="657273"/>
                  <a:pt x="3416346" y="607355"/>
                  <a:pt x="3308941" y="646331"/>
                </a:cubicBezTo>
                <a:cubicBezTo>
                  <a:pt x="3201536" y="685307"/>
                  <a:pt x="2946175" y="600831"/>
                  <a:pt x="2667799" y="646331"/>
                </a:cubicBezTo>
                <a:cubicBezTo>
                  <a:pt x="2389423" y="691831"/>
                  <a:pt x="2357776" y="597218"/>
                  <a:pt x="2222261" y="646331"/>
                </a:cubicBezTo>
                <a:cubicBezTo>
                  <a:pt x="2086746" y="695444"/>
                  <a:pt x="1961626" y="622796"/>
                  <a:pt x="1825622" y="646331"/>
                </a:cubicBezTo>
                <a:cubicBezTo>
                  <a:pt x="1689618" y="669866"/>
                  <a:pt x="1608105" y="633531"/>
                  <a:pt x="1428984" y="646331"/>
                </a:cubicBezTo>
                <a:cubicBezTo>
                  <a:pt x="1249863" y="659131"/>
                  <a:pt x="1084625" y="583300"/>
                  <a:pt x="836744" y="646331"/>
                </a:cubicBezTo>
                <a:cubicBezTo>
                  <a:pt x="588863" y="709362"/>
                  <a:pt x="302130" y="608914"/>
                  <a:pt x="0" y="646331"/>
                </a:cubicBezTo>
                <a:cubicBezTo>
                  <a:pt x="-23976" y="502531"/>
                  <a:pt x="4283" y="420321"/>
                  <a:pt x="0" y="323166"/>
                </a:cubicBezTo>
                <a:cubicBezTo>
                  <a:pt x="-4283" y="226011"/>
                  <a:pt x="19478" y="72052"/>
                  <a:pt x="0" y="0"/>
                </a:cubicBezTo>
                <a:close/>
              </a:path>
              <a:path w="4890060" h="646331" stroke="0" extrusionOk="0">
                <a:moveTo>
                  <a:pt x="0" y="0"/>
                </a:moveTo>
                <a:cubicBezTo>
                  <a:pt x="221193" y="-57195"/>
                  <a:pt x="283474" y="47539"/>
                  <a:pt x="494439" y="0"/>
                </a:cubicBezTo>
                <a:cubicBezTo>
                  <a:pt x="705404" y="-47539"/>
                  <a:pt x="771664" y="2155"/>
                  <a:pt x="891078" y="0"/>
                </a:cubicBezTo>
                <a:cubicBezTo>
                  <a:pt x="1010492" y="-2155"/>
                  <a:pt x="1259067" y="41889"/>
                  <a:pt x="1532219" y="0"/>
                </a:cubicBezTo>
                <a:cubicBezTo>
                  <a:pt x="1805371" y="-41889"/>
                  <a:pt x="1898569" y="9931"/>
                  <a:pt x="2026658" y="0"/>
                </a:cubicBezTo>
                <a:cubicBezTo>
                  <a:pt x="2154747" y="-9931"/>
                  <a:pt x="2378693" y="58148"/>
                  <a:pt x="2521098" y="0"/>
                </a:cubicBezTo>
                <a:cubicBezTo>
                  <a:pt x="2663503" y="-58148"/>
                  <a:pt x="2876534" y="28448"/>
                  <a:pt x="3162239" y="0"/>
                </a:cubicBezTo>
                <a:cubicBezTo>
                  <a:pt x="3447944" y="-28448"/>
                  <a:pt x="3511529" y="40626"/>
                  <a:pt x="3607778" y="0"/>
                </a:cubicBezTo>
                <a:cubicBezTo>
                  <a:pt x="3704027" y="-40626"/>
                  <a:pt x="3933049" y="40762"/>
                  <a:pt x="4248919" y="0"/>
                </a:cubicBezTo>
                <a:cubicBezTo>
                  <a:pt x="4564789" y="-40762"/>
                  <a:pt x="4679206" y="16232"/>
                  <a:pt x="4890060" y="0"/>
                </a:cubicBezTo>
                <a:cubicBezTo>
                  <a:pt x="4917974" y="69999"/>
                  <a:pt x="4877579" y="203489"/>
                  <a:pt x="4890060" y="323166"/>
                </a:cubicBezTo>
                <a:cubicBezTo>
                  <a:pt x="4902541" y="442843"/>
                  <a:pt x="4872956" y="576376"/>
                  <a:pt x="4890060" y="646331"/>
                </a:cubicBezTo>
                <a:cubicBezTo>
                  <a:pt x="4632028" y="662146"/>
                  <a:pt x="4498095" y="616049"/>
                  <a:pt x="4297819" y="646331"/>
                </a:cubicBezTo>
                <a:cubicBezTo>
                  <a:pt x="4097543" y="676613"/>
                  <a:pt x="3834563" y="571632"/>
                  <a:pt x="3656678" y="646331"/>
                </a:cubicBezTo>
                <a:cubicBezTo>
                  <a:pt x="3478793" y="721030"/>
                  <a:pt x="3164962" y="581902"/>
                  <a:pt x="3015537" y="646331"/>
                </a:cubicBezTo>
                <a:cubicBezTo>
                  <a:pt x="2866112" y="710760"/>
                  <a:pt x="2749012" y="631637"/>
                  <a:pt x="2569998" y="646331"/>
                </a:cubicBezTo>
                <a:cubicBezTo>
                  <a:pt x="2390984" y="661025"/>
                  <a:pt x="2193355" y="622119"/>
                  <a:pt x="2026658" y="646331"/>
                </a:cubicBezTo>
                <a:cubicBezTo>
                  <a:pt x="1859961" y="670543"/>
                  <a:pt x="1657133" y="619192"/>
                  <a:pt x="1385517" y="646331"/>
                </a:cubicBezTo>
                <a:cubicBezTo>
                  <a:pt x="1113901" y="673470"/>
                  <a:pt x="1034065" y="587755"/>
                  <a:pt x="842177" y="646331"/>
                </a:cubicBezTo>
                <a:cubicBezTo>
                  <a:pt x="650289" y="704907"/>
                  <a:pt x="200927" y="614773"/>
                  <a:pt x="0" y="646331"/>
                </a:cubicBezTo>
                <a:cubicBezTo>
                  <a:pt x="-28682" y="554744"/>
                  <a:pt x="15634" y="454617"/>
                  <a:pt x="0" y="336092"/>
                </a:cubicBezTo>
                <a:cubicBezTo>
                  <a:pt x="-15634" y="217567"/>
                  <a:pt x="5267" y="71233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Outcomes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depend on not only our own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but also those of other players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BFD486-CED0-2DCE-841B-279523918EF2}"/>
              </a:ext>
            </a:extLst>
          </p:cNvPr>
          <p:cNvGrpSpPr/>
          <p:nvPr/>
        </p:nvGrpSpPr>
        <p:grpSpPr>
          <a:xfrm>
            <a:off x="567492" y="260227"/>
            <a:ext cx="11471597" cy="6448429"/>
            <a:chOff x="567492" y="260227"/>
            <a:chExt cx="11471597" cy="64484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E090D3-83AD-59AB-E557-0C56368B7182}"/>
                </a:ext>
              </a:extLst>
            </p:cNvPr>
            <p:cNvSpPr txBox="1"/>
            <p:nvPr/>
          </p:nvSpPr>
          <p:spPr>
            <a:xfrm>
              <a:off x="10796069" y="2547568"/>
              <a:ext cx="1243020" cy="33855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Rational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E62DF2-AB89-A211-718A-0D89A36F0A17}"/>
                </a:ext>
              </a:extLst>
            </p:cNvPr>
            <p:cNvSpPr txBox="1"/>
            <p:nvPr/>
          </p:nvSpPr>
          <p:spPr>
            <a:xfrm>
              <a:off x="9100619" y="6370102"/>
              <a:ext cx="1243020" cy="33855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Rational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EB07B4-9951-BB30-8EC9-43B4AD45E053}"/>
                </a:ext>
              </a:extLst>
            </p:cNvPr>
            <p:cNvSpPr txBox="1"/>
            <p:nvPr/>
          </p:nvSpPr>
          <p:spPr>
            <a:xfrm>
              <a:off x="7164403" y="260227"/>
              <a:ext cx="1243020" cy="33855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Rational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725C0E-B948-EACA-5BB7-438D82EFFB77}"/>
                </a:ext>
              </a:extLst>
            </p:cNvPr>
            <p:cNvSpPr txBox="1"/>
            <p:nvPr/>
          </p:nvSpPr>
          <p:spPr>
            <a:xfrm>
              <a:off x="5505349" y="429504"/>
              <a:ext cx="1243020" cy="33855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Rational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FD9FC5-E6A5-3A3B-AFD2-9BD691D1E24F}"/>
                </a:ext>
              </a:extLst>
            </p:cNvPr>
            <p:cNvSpPr txBox="1"/>
            <p:nvPr/>
          </p:nvSpPr>
          <p:spPr>
            <a:xfrm>
              <a:off x="5006550" y="3514633"/>
              <a:ext cx="1243020" cy="33855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Rational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603B98-AD94-6BE6-5257-97615F1318DC}"/>
                </a:ext>
              </a:extLst>
            </p:cNvPr>
            <p:cNvSpPr txBox="1"/>
            <p:nvPr/>
          </p:nvSpPr>
          <p:spPr>
            <a:xfrm>
              <a:off x="767925" y="800098"/>
              <a:ext cx="1243020" cy="33855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Rational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0DD5FA-3BAC-2D90-509E-53DE31B762C6}"/>
                </a:ext>
              </a:extLst>
            </p:cNvPr>
            <p:cNvSpPr txBox="1"/>
            <p:nvPr/>
          </p:nvSpPr>
          <p:spPr>
            <a:xfrm>
              <a:off x="567492" y="2209014"/>
              <a:ext cx="1243020" cy="33855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Rational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37E9A84-7C8A-8420-AFB0-1D7F1F1862C0}"/>
              </a:ext>
            </a:extLst>
          </p:cNvPr>
          <p:cNvSpPr/>
          <p:nvPr/>
        </p:nvSpPr>
        <p:spPr>
          <a:xfrm>
            <a:off x="10933176" y="128707"/>
            <a:ext cx="1115568" cy="3200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74401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BFB7-DCB9-08A5-8F60-7037AB0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A Pure </a:t>
            </a:r>
            <a:r>
              <a:rPr lang="en-US" sz="6600" dirty="0">
                <a:solidFill>
                  <a:srgbClr val="C00000"/>
                </a:solidFill>
              </a:rPr>
              <a:t>Strategy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62E76-E2D6-81A5-7CED-D31A00C048E0}"/>
              </a:ext>
            </a:extLst>
          </p:cNvPr>
          <p:cNvSpPr txBox="1"/>
          <p:nvPr/>
        </p:nvSpPr>
        <p:spPr>
          <a:xfrm>
            <a:off x="759646" y="4748617"/>
            <a:ext cx="652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…a single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complete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plan of action to accomplish a specific goal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4FD56D-07C0-C09E-1CDC-304D26489C4B}"/>
              </a:ext>
            </a:extLst>
          </p:cNvPr>
          <p:cNvGrpSpPr/>
          <p:nvPr/>
        </p:nvGrpSpPr>
        <p:grpSpPr>
          <a:xfrm>
            <a:off x="739642" y="10"/>
            <a:ext cx="11452360" cy="6857990"/>
            <a:chOff x="739642" y="10"/>
            <a:chExt cx="11452360" cy="6857990"/>
          </a:xfrm>
        </p:grpSpPr>
        <p:pic>
          <p:nvPicPr>
            <p:cNvPr id="7" name="Picture 6" descr="A person holding a rose&#10;&#10;Description automatically generated">
              <a:extLst>
                <a:ext uri="{FF2B5EF4-FFF2-40B4-BE49-F238E27FC236}">
                  <a16:creationId xmlns:a16="http://schemas.microsoft.com/office/drawing/2014/main" id="{E3951EDF-7374-BC8E-6D0E-854E5B1C7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4803"/>
            <a:stretch/>
          </p:blipFill>
          <p:spPr>
            <a:xfrm>
              <a:off x="8139803" y="10"/>
              <a:ext cx="4052199" cy="6857990"/>
            </a:xfrm>
            <a:custGeom>
              <a:avLst/>
              <a:gdLst/>
              <a:ahLst/>
              <a:cxnLst/>
              <a:rect l="l" t="t" r="r" b="b"/>
              <a:pathLst>
                <a:path w="4052199" h="6858000">
                  <a:moveTo>
                    <a:pt x="25603" y="0"/>
                  </a:moveTo>
                  <a:lnTo>
                    <a:pt x="4052199" y="0"/>
                  </a:lnTo>
                  <a:lnTo>
                    <a:pt x="4052199" y="6858000"/>
                  </a:lnTo>
                  <a:lnTo>
                    <a:pt x="28079" y="6858000"/>
                  </a:lnTo>
                  <a:lnTo>
                    <a:pt x="37459" y="6497135"/>
                  </a:lnTo>
                  <a:cubicBezTo>
                    <a:pt x="37586" y="6492050"/>
                    <a:pt x="38603" y="6487092"/>
                    <a:pt x="38603" y="6482007"/>
                  </a:cubicBezTo>
                  <a:cubicBezTo>
                    <a:pt x="47502" y="6367973"/>
                    <a:pt x="52587" y="6253939"/>
                    <a:pt x="18135" y="6142702"/>
                  </a:cubicBezTo>
                  <a:cubicBezTo>
                    <a:pt x="15084" y="6132214"/>
                    <a:pt x="13495" y="6121344"/>
                    <a:pt x="13432" y="6110411"/>
                  </a:cubicBezTo>
                  <a:cubicBezTo>
                    <a:pt x="11690" y="6013324"/>
                    <a:pt x="15936" y="5916236"/>
                    <a:pt x="26145" y="5819669"/>
                  </a:cubicBezTo>
                  <a:cubicBezTo>
                    <a:pt x="31229" y="5760555"/>
                    <a:pt x="26017" y="5700423"/>
                    <a:pt x="42926" y="5641690"/>
                  </a:cubicBezTo>
                  <a:cubicBezTo>
                    <a:pt x="50337" y="5612565"/>
                    <a:pt x="54595" y="5582728"/>
                    <a:pt x="55638" y="5552700"/>
                  </a:cubicBezTo>
                  <a:cubicBezTo>
                    <a:pt x="60087" y="5479983"/>
                    <a:pt x="38603" y="5411588"/>
                    <a:pt x="18263" y="5343066"/>
                  </a:cubicBezTo>
                  <a:cubicBezTo>
                    <a:pt x="7456" y="5306707"/>
                    <a:pt x="-5384" y="5269459"/>
                    <a:pt x="2372" y="5231320"/>
                  </a:cubicBezTo>
                  <a:cubicBezTo>
                    <a:pt x="16076" y="5173655"/>
                    <a:pt x="23920" y="5114744"/>
                    <a:pt x="25763" y="5055502"/>
                  </a:cubicBezTo>
                  <a:cubicBezTo>
                    <a:pt x="25635" y="5012660"/>
                    <a:pt x="15338" y="4970962"/>
                    <a:pt x="18898" y="4928374"/>
                  </a:cubicBezTo>
                  <a:cubicBezTo>
                    <a:pt x="27073" y="4845715"/>
                    <a:pt x="29157" y="4762561"/>
                    <a:pt x="25127" y="4679584"/>
                  </a:cubicBezTo>
                  <a:cubicBezTo>
                    <a:pt x="25077" y="4646429"/>
                    <a:pt x="28776" y="4613376"/>
                    <a:pt x="36187" y="4581060"/>
                  </a:cubicBezTo>
                  <a:cubicBezTo>
                    <a:pt x="45493" y="4524043"/>
                    <a:pt x="47464" y="4466060"/>
                    <a:pt x="42036" y="4408547"/>
                  </a:cubicBezTo>
                  <a:cubicBezTo>
                    <a:pt x="36060" y="4341932"/>
                    <a:pt x="18263" y="4276334"/>
                    <a:pt x="13685" y="4209719"/>
                  </a:cubicBezTo>
                  <a:cubicBezTo>
                    <a:pt x="6694" y="4099371"/>
                    <a:pt x="16610" y="3989024"/>
                    <a:pt x="26398" y="3879186"/>
                  </a:cubicBezTo>
                  <a:cubicBezTo>
                    <a:pt x="34026" y="3808731"/>
                    <a:pt x="36060" y="3737781"/>
                    <a:pt x="32501" y="3667009"/>
                  </a:cubicBezTo>
                  <a:cubicBezTo>
                    <a:pt x="28051" y="3610818"/>
                    <a:pt x="21059" y="3554755"/>
                    <a:pt x="19788" y="3498437"/>
                  </a:cubicBezTo>
                  <a:cubicBezTo>
                    <a:pt x="17627" y="3398006"/>
                    <a:pt x="18390" y="3297701"/>
                    <a:pt x="24237" y="3197143"/>
                  </a:cubicBezTo>
                  <a:cubicBezTo>
                    <a:pt x="27162" y="3146928"/>
                    <a:pt x="32119" y="3096966"/>
                    <a:pt x="34026" y="3046242"/>
                  </a:cubicBezTo>
                  <a:cubicBezTo>
                    <a:pt x="35933" y="2995518"/>
                    <a:pt x="40001" y="2944413"/>
                    <a:pt x="28433" y="2894578"/>
                  </a:cubicBezTo>
                  <a:cubicBezTo>
                    <a:pt x="8855" y="2810038"/>
                    <a:pt x="23220" y="2725879"/>
                    <a:pt x="27415" y="2641593"/>
                  </a:cubicBezTo>
                  <a:cubicBezTo>
                    <a:pt x="29958" y="2589217"/>
                    <a:pt x="45214" y="2535568"/>
                    <a:pt x="31738" y="2484717"/>
                  </a:cubicBezTo>
                  <a:cubicBezTo>
                    <a:pt x="10507" y="2405008"/>
                    <a:pt x="24492" y="2326951"/>
                    <a:pt x="31738" y="2248513"/>
                  </a:cubicBezTo>
                  <a:cubicBezTo>
                    <a:pt x="40218" y="2174283"/>
                    <a:pt x="38768" y="2099252"/>
                    <a:pt x="27415" y="2025403"/>
                  </a:cubicBezTo>
                  <a:cubicBezTo>
                    <a:pt x="12986" y="1952165"/>
                    <a:pt x="12986" y="1876803"/>
                    <a:pt x="27415" y="1803565"/>
                  </a:cubicBezTo>
                  <a:cubicBezTo>
                    <a:pt x="39276" y="1743102"/>
                    <a:pt x="40598" y="1681038"/>
                    <a:pt x="31356" y="1620119"/>
                  </a:cubicBezTo>
                  <a:cubicBezTo>
                    <a:pt x="25127" y="1576514"/>
                    <a:pt x="13940" y="1533163"/>
                    <a:pt x="12414" y="1489558"/>
                  </a:cubicBezTo>
                  <a:cubicBezTo>
                    <a:pt x="9262" y="1398420"/>
                    <a:pt x="11118" y="1307167"/>
                    <a:pt x="18008" y="1216233"/>
                  </a:cubicBezTo>
                  <a:cubicBezTo>
                    <a:pt x="26017" y="1112496"/>
                    <a:pt x="41400" y="1009268"/>
                    <a:pt x="30721" y="904896"/>
                  </a:cubicBezTo>
                  <a:cubicBezTo>
                    <a:pt x="27162" y="869046"/>
                    <a:pt x="19661" y="833323"/>
                    <a:pt x="18771" y="797346"/>
                  </a:cubicBezTo>
                  <a:cubicBezTo>
                    <a:pt x="17118" y="730095"/>
                    <a:pt x="16737" y="663607"/>
                    <a:pt x="20169" y="593941"/>
                  </a:cubicBezTo>
                  <a:cubicBezTo>
                    <a:pt x="23602" y="524274"/>
                    <a:pt x="38348" y="451938"/>
                    <a:pt x="28433" y="383798"/>
                  </a:cubicBezTo>
                  <a:cubicBezTo>
                    <a:pt x="18516" y="315657"/>
                    <a:pt x="24873" y="248406"/>
                    <a:pt x="31229" y="181410"/>
                  </a:cubicBezTo>
                  <a:cubicBezTo>
                    <a:pt x="34344" y="149565"/>
                    <a:pt x="36410" y="118069"/>
                    <a:pt x="35854" y="86700"/>
                  </a:cubicBezTo>
                  <a:close/>
                </a:path>
              </a:pathLst>
            </a:cu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8C1747-29DF-00FD-1943-D56223155D6A}"/>
                </a:ext>
              </a:extLst>
            </p:cNvPr>
            <p:cNvSpPr txBox="1"/>
            <p:nvPr/>
          </p:nvSpPr>
          <p:spPr>
            <a:xfrm>
              <a:off x="739642" y="5201805"/>
              <a:ext cx="303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…from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actions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to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strategies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66DB26-95A6-125F-ED8B-A24897E209EE}"/>
              </a:ext>
            </a:extLst>
          </p:cNvPr>
          <p:cNvSpPr txBox="1"/>
          <p:nvPr/>
        </p:nvSpPr>
        <p:spPr>
          <a:xfrm>
            <a:off x="4087367" y="1773564"/>
            <a:ext cx="3280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player’s choice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every possible situation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they might face in the game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514221-9D1D-912B-C8D4-77AA2A28A095}"/>
              </a:ext>
            </a:extLst>
          </p:cNvPr>
          <p:cNvSpPr/>
          <p:nvPr/>
        </p:nvSpPr>
        <p:spPr>
          <a:xfrm>
            <a:off x="4394193" y="2669216"/>
            <a:ext cx="975666" cy="789629"/>
          </a:xfrm>
          <a:custGeom>
            <a:avLst/>
            <a:gdLst>
              <a:gd name="connsiteX0" fmla="*/ 0 w 681317"/>
              <a:gd name="connsiteY0" fmla="*/ 1274866 h 1274866"/>
              <a:gd name="connsiteX1" fmla="*/ 80682 w 681317"/>
              <a:gd name="connsiteY1" fmla="*/ 1122466 h 1274866"/>
              <a:gd name="connsiteX2" fmla="*/ 143435 w 681317"/>
              <a:gd name="connsiteY2" fmla="*/ 880419 h 1274866"/>
              <a:gd name="connsiteX3" fmla="*/ 206188 w 681317"/>
              <a:gd name="connsiteY3" fmla="*/ 584584 h 1274866"/>
              <a:gd name="connsiteX4" fmla="*/ 286870 w 681317"/>
              <a:gd name="connsiteY4" fmla="*/ 387360 h 1274866"/>
              <a:gd name="connsiteX5" fmla="*/ 421341 w 681317"/>
              <a:gd name="connsiteY5" fmla="*/ 208066 h 1274866"/>
              <a:gd name="connsiteX6" fmla="*/ 519953 w 681317"/>
              <a:gd name="connsiteY6" fmla="*/ 136348 h 1274866"/>
              <a:gd name="connsiteX7" fmla="*/ 591670 w 681317"/>
              <a:gd name="connsiteY7" fmla="*/ 91525 h 1274866"/>
              <a:gd name="connsiteX8" fmla="*/ 663388 w 681317"/>
              <a:gd name="connsiteY8" fmla="*/ 1878 h 1274866"/>
              <a:gd name="connsiteX9" fmla="*/ 681317 w 681317"/>
              <a:gd name="connsiteY9" fmla="*/ 1878 h 12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1317" h="1274866">
                <a:moveTo>
                  <a:pt x="0" y="1274866"/>
                </a:moveTo>
                <a:cubicBezTo>
                  <a:pt x="49202" y="1213363"/>
                  <a:pt x="50677" y="1219982"/>
                  <a:pt x="80682" y="1122466"/>
                </a:cubicBezTo>
                <a:cubicBezTo>
                  <a:pt x="105194" y="1042802"/>
                  <a:pt x="124495" y="961588"/>
                  <a:pt x="143435" y="880419"/>
                </a:cubicBezTo>
                <a:cubicBezTo>
                  <a:pt x="166341" y="782250"/>
                  <a:pt x="178030" y="681377"/>
                  <a:pt x="206188" y="584584"/>
                </a:cubicBezTo>
                <a:cubicBezTo>
                  <a:pt x="226029" y="516382"/>
                  <a:pt x="256723" y="451674"/>
                  <a:pt x="286870" y="387360"/>
                </a:cubicBezTo>
                <a:cubicBezTo>
                  <a:pt x="317734" y="321517"/>
                  <a:pt x="367654" y="256384"/>
                  <a:pt x="421341" y="208066"/>
                </a:cubicBezTo>
                <a:cubicBezTo>
                  <a:pt x="451552" y="180876"/>
                  <a:pt x="486409" y="159299"/>
                  <a:pt x="519953" y="136348"/>
                </a:cubicBezTo>
                <a:cubicBezTo>
                  <a:pt x="543219" y="120429"/>
                  <a:pt x="569325" y="108713"/>
                  <a:pt x="591670" y="91525"/>
                </a:cubicBezTo>
                <a:cubicBezTo>
                  <a:pt x="723974" y="-10247"/>
                  <a:pt x="563646" y="101620"/>
                  <a:pt x="663388" y="1878"/>
                </a:cubicBezTo>
                <a:cubicBezTo>
                  <a:pt x="667614" y="-2348"/>
                  <a:pt x="675341" y="1878"/>
                  <a:pt x="681317" y="187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AEEAB1-BA00-A766-9F83-BB053FF54B68}"/>
              </a:ext>
            </a:extLst>
          </p:cNvPr>
          <p:cNvGrpSpPr/>
          <p:nvPr/>
        </p:nvGrpSpPr>
        <p:grpSpPr>
          <a:xfrm>
            <a:off x="323147" y="2004977"/>
            <a:ext cx="1915212" cy="1424022"/>
            <a:chOff x="1726837" y="2949338"/>
            <a:chExt cx="1915212" cy="14240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FCC92E-E524-62E9-F744-44B288BAF500}"/>
                </a:ext>
              </a:extLst>
            </p:cNvPr>
            <p:cNvSpPr txBox="1"/>
            <p:nvPr/>
          </p:nvSpPr>
          <p:spPr>
            <a:xfrm>
              <a:off x="1726837" y="2949338"/>
              <a:ext cx="1915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Deterministic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DF130B-22E0-D840-4D16-B646D60C0D71}"/>
                </a:ext>
              </a:extLst>
            </p:cNvPr>
            <p:cNvSpPr/>
            <p:nvPr/>
          </p:nvSpPr>
          <p:spPr>
            <a:xfrm flipH="1">
              <a:off x="2603629" y="3318670"/>
              <a:ext cx="1038420" cy="1054690"/>
            </a:xfrm>
            <a:custGeom>
              <a:avLst/>
              <a:gdLst>
                <a:gd name="connsiteX0" fmla="*/ 0 w 905435"/>
                <a:gd name="connsiteY0" fmla="*/ 771527 h 771527"/>
                <a:gd name="connsiteX1" fmla="*/ 44823 w 905435"/>
                <a:gd name="connsiteY1" fmla="*/ 628092 h 771527"/>
                <a:gd name="connsiteX2" fmla="*/ 125506 w 905435"/>
                <a:gd name="connsiteY2" fmla="*/ 520516 h 771527"/>
                <a:gd name="connsiteX3" fmla="*/ 188259 w 905435"/>
                <a:gd name="connsiteY3" fmla="*/ 412939 h 771527"/>
                <a:gd name="connsiteX4" fmla="*/ 340659 w 905435"/>
                <a:gd name="connsiteY4" fmla="*/ 278469 h 771527"/>
                <a:gd name="connsiteX5" fmla="*/ 394447 w 905435"/>
                <a:gd name="connsiteY5" fmla="*/ 233645 h 771527"/>
                <a:gd name="connsiteX6" fmla="*/ 448235 w 905435"/>
                <a:gd name="connsiteY6" fmla="*/ 206751 h 771527"/>
                <a:gd name="connsiteX7" fmla="*/ 537882 w 905435"/>
                <a:gd name="connsiteY7" fmla="*/ 143998 h 771527"/>
                <a:gd name="connsiteX8" fmla="*/ 618564 w 905435"/>
                <a:gd name="connsiteY8" fmla="*/ 117104 h 771527"/>
                <a:gd name="connsiteX9" fmla="*/ 681317 w 905435"/>
                <a:gd name="connsiteY9" fmla="*/ 72280 h 771527"/>
                <a:gd name="connsiteX10" fmla="*/ 762000 w 905435"/>
                <a:gd name="connsiteY10" fmla="*/ 36421 h 771527"/>
                <a:gd name="connsiteX11" fmla="*/ 797859 w 905435"/>
                <a:gd name="connsiteY11" fmla="*/ 27457 h 771527"/>
                <a:gd name="connsiteX12" fmla="*/ 878541 w 905435"/>
                <a:gd name="connsiteY12" fmla="*/ 563 h 771527"/>
                <a:gd name="connsiteX13" fmla="*/ 905435 w 905435"/>
                <a:gd name="connsiteY13" fmla="*/ 563 h 77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5435" h="771527">
                  <a:moveTo>
                    <a:pt x="0" y="771527"/>
                  </a:moveTo>
                  <a:cubicBezTo>
                    <a:pt x="9743" y="713064"/>
                    <a:pt x="10202" y="686681"/>
                    <a:pt x="44823" y="628092"/>
                  </a:cubicBezTo>
                  <a:cubicBezTo>
                    <a:pt x="67626" y="589502"/>
                    <a:pt x="100642" y="557811"/>
                    <a:pt x="125506" y="520516"/>
                  </a:cubicBezTo>
                  <a:cubicBezTo>
                    <a:pt x="148534" y="485974"/>
                    <a:pt x="160679" y="443967"/>
                    <a:pt x="188259" y="412939"/>
                  </a:cubicBezTo>
                  <a:cubicBezTo>
                    <a:pt x="233268" y="362304"/>
                    <a:pt x="289536" y="322924"/>
                    <a:pt x="340659" y="278469"/>
                  </a:cubicBezTo>
                  <a:cubicBezTo>
                    <a:pt x="358271" y="263155"/>
                    <a:pt x="373572" y="244082"/>
                    <a:pt x="394447" y="233645"/>
                  </a:cubicBezTo>
                  <a:cubicBezTo>
                    <a:pt x="412376" y="224680"/>
                    <a:pt x="431236" y="217375"/>
                    <a:pt x="448235" y="206751"/>
                  </a:cubicBezTo>
                  <a:cubicBezTo>
                    <a:pt x="479167" y="187419"/>
                    <a:pt x="505604" y="160987"/>
                    <a:pt x="537882" y="143998"/>
                  </a:cubicBezTo>
                  <a:cubicBezTo>
                    <a:pt x="562968" y="130795"/>
                    <a:pt x="592507" y="128271"/>
                    <a:pt x="618564" y="117104"/>
                  </a:cubicBezTo>
                  <a:cubicBezTo>
                    <a:pt x="720462" y="73434"/>
                    <a:pt x="626898" y="108560"/>
                    <a:pt x="681317" y="72280"/>
                  </a:cubicBezTo>
                  <a:cubicBezTo>
                    <a:pt x="696934" y="61869"/>
                    <a:pt x="746476" y="41596"/>
                    <a:pt x="762000" y="36421"/>
                  </a:cubicBezTo>
                  <a:cubicBezTo>
                    <a:pt x="773689" y="32525"/>
                    <a:pt x="786170" y="31353"/>
                    <a:pt x="797859" y="27457"/>
                  </a:cubicBezTo>
                  <a:cubicBezTo>
                    <a:pt x="836009" y="14740"/>
                    <a:pt x="840938" y="5934"/>
                    <a:pt x="878541" y="563"/>
                  </a:cubicBezTo>
                  <a:cubicBezTo>
                    <a:pt x="887416" y="-705"/>
                    <a:pt x="896470" y="563"/>
                    <a:pt x="905435" y="56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C26D72-9546-68E4-F85D-0186408DA7CF}"/>
              </a:ext>
            </a:extLst>
          </p:cNvPr>
          <p:cNvGrpSpPr/>
          <p:nvPr/>
        </p:nvGrpSpPr>
        <p:grpSpPr>
          <a:xfrm>
            <a:off x="2117409" y="491531"/>
            <a:ext cx="3869578" cy="1751075"/>
            <a:chOff x="2369536" y="295202"/>
            <a:chExt cx="3869578" cy="17510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0CB9AE-4B1F-E0C2-B7D3-A98C1028DDAB}"/>
                </a:ext>
              </a:extLst>
            </p:cNvPr>
            <p:cNvSpPr txBox="1"/>
            <p:nvPr/>
          </p:nvSpPr>
          <p:spPr>
            <a:xfrm>
              <a:off x="2369536" y="295202"/>
              <a:ext cx="38695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" panose="020B0503020202020204" pitchFamily="34" charset="0"/>
                </a:rPr>
                <a:t>Static games = One situation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" panose="020B0503020202020204" pitchFamily="34" charset="0"/>
                </a:rPr>
                <a:t>No knowledge of others’ moves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" panose="020B0503020202020204" pitchFamily="34" charset="0"/>
                </a:rPr>
                <a:t>No if-then statements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" panose="020B0503020202020204" pitchFamily="34" charset="0"/>
                </a:rPr>
                <a:t>Strategy = Choosing one action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686A149-7705-F464-3826-7348750903CA}"/>
                </a:ext>
              </a:extLst>
            </p:cNvPr>
            <p:cNvSpPr/>
            <p:nvPr/>
          </p:nvSpPr>
          <p:spPr>
            <a:xfrm rot="5946706">
              <a:off x="3833972" y="1468305"/>
              <a:ext cx="569103" cy="586841"/>
            </a:xfrm>
            <a:custGeom>
              <a:avLst/>
              <a:gdLst>
                <a:gd name="connsiteX0" fmla="*/ 0 w 511024"/>
                <a:gd name="connsiteY0" fmla="*/ 950258 h 950258"/>
                <a:gd name="connsiteX1" fmla="*/ 143436 w 511024"/>
                <a:gd name="connsiteY1" fmla="*/ 914400 h 950258"/>
                <a:gd name="connsiteX2" fmla="*/ 233083 w 511024"/>
                <a:gd name="connsiteY2" fmla="*/ 896470 h 950258"/>
                <a:gd name="connsiteX3" fmla="*/ 268941 w 511024"/>
                <a:gd name="connsiteY3" fmla="*/ 878541 h 950258"/>
                <a:gd name="connsiteX4" fmla="*/ 286871 w 511024"/>
                <a:gd name="connsiteY4" fmla="*/ 851647 h 950258"/>
                <a:gd name="connsiteX5" fmla="*/ 403412 w 511024"/>
                <a:gd name="connsiteY5" fmla="*/ 627529 h 950258"/>
                <a:gd name="connsiteX6" fmla="*/ 493059 w 511024"/>
                <a:gd name="connsiteY6" fmla="*/ 412376 h 950258"/>
                <a:gd name="connsiteX7" fmla="*/ 502024 w 511024"/>
                <a:gd name="connsiteY7" fmla="*/ 331694 h 950258"/>
                <a:gd name="connsiteX8" fmla="*/ 510988 w 511024"/>
                <a:gd name="connsiteY8" fmla="*/ 277905 h 950258"/>
                <a:gd name="connsiteX9" fmla="*/ 493059 w 511024"/>
                <a:gd name="connsiteY9" fmla="*/ 62753 h 950258"/>
                <a:gd name="connsiteX10" fmla="*/ 484094 w 511024"/>
                <a:gd name="connsiteY10" fmla="*/ 0 h 95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1024" h="950258">
                  <a:moveTo>
                    <a:pt x="0" y="950258"/>
                  </a:moveTo>
                  <a:cubicBezTo>
                    <a:pt x="134604" y="931030"/>
                    <a:pt x="-16040" y="956368"/>
                    <a:pt x="143436" y="914400"/>
                  </a:cubicBezTo>
                  <a:cubicBezTo>
                    <a:pt x="172907" y="906644"/>
                    <a:pt x="203201" y="902447"/>
                    <a:pt x="233083" y="896470"/>
                  </a:cubicBezTo>
                  <a:cubicBezTo>
                    <a:pt x="245036" y="890494"/>
                    <a:pt x="258675" y="887096"/>
                    <a:pt x="268941" y="878541"/>
                  </a:cubicBezTo>
                  <a:cubicBezTo>
                    <a:pt x="277218" y="871643"/>
                    <a:pt x="280609" y="860414"/>
                    <a:pt x="286871" y="851647"/>
                  </a:cubicBezTo>
                  <a:cubicBezTo>
                    <a:pt x="361329" y="747406"/>
                    <a:pt x="280072" y="888719"/>
                    <a:pt x="403412" y="627529"/>
                  </a:cubicBezTo>
                  <a:cubicBezTo>
                    <a:pt x="476018" y="473775"/>
                    <a:pt x="451747" y="536312"/>
                    <a:pt x="493059" y="412376"/>
                  </a:cubicBezTo>
                  <a:cubicBezTo>
                    <a:pt x="496047" y="385482"/>
                    <a:pt x="498448" y="358516"/>
                    <a:pt x="502024" y="331694"/>
                  </a:cubicBezTo>
                  <a:cubicBezTo>
                    <a:pt x="504426" y="313677"/>
                    <a:pt x="511594" y="296072"/>
                    <a:pt x="510988" y="277905"/>
                  </a:cubicBezTo>
                  <a:cubicBezTo>
                    <a:pt x="508590" y="205979"/>
                    <a:pt x="500464" y="134337"/>
                    <a:pt x="493059" y="62753"/>
                  </a:cubicBezTo>
                  <a:cubicBezTo>
                    <a:pt x="482922" y="-35239"/>
                    <a:pt x="484094" y="51721"/>
                    <a:pt x="484094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A571C88-20D0-3314-509C-1FAD14E1CDA9}"/>
              </a:ext>
            </a:extLst>
          </p:cNvPr>
          <p:cNvSpPr/>
          <p:nvPr/>
        </p:nvSpPr>
        <p:spPr>
          <a:xfrm>
            <a:off x="4087367" y="2088776"/>
            <a:ext cx="2618233" cy="285533"/>
          </a:xfrm>
          <a:custGeom>
            <a:avLst/>
            <a:gdLst>
              <a:gd name="csX0" fmla="*/ 0 w 2618233"/>
              <a:gd name="csY0" fmla="*/ 0 h 285533"/>
              <a:gd name="csX1" fmla="*/ 497464 w 2618233"/>
              <a:gd name="csY1" fmla="*/ 0 h 285533"/>
              <a:gd name="csX2" fmla="*/ 942564 w 2618233"/>
              <a:gd name="csY2" fmla="*/ 0 h 285533"/>
              <a:gd name="csX3" fmla="*/ 1518575 w 2618233"/>
              <a:gd name="csY3" fmla="*/ 0 h 285533"/>
              <a:gd name="csX4" fmla="*/ 2016039 w 2618233"/>
              <a:gd name="csY4" fmla="*/ 0 h 285533"/>
              <a:gd name="csX5" fmla="*/ 2618233 w 2618233"/>
              <a:gd name="csY5" fmla="*/ 0 h 285533"/>
              <a:gd name="csX6" fmla="*/ 2618233 w 2618233"/>
              <a:gd name="csY6" fmla="*/ 285533 h 285533"/>
              <a:gd name="csX7" fmla="*/ 2094586 w 2618233"/>
              <a:gd name="csY7" fmla="*/ 285533 h 285533"/>
              <a:gd name="csX8" fmla="*/ 1518575 w 2618233"/>
              <a:gd name="csY8" fmla="*/ 285533 h 285533"/>
              <a:gd name="csX9" fmla="*/ 1073476 w 2618233"/>
              <a:gd name="csY9" fmla="*/ 285533 h 285533"/>
              <a:gd name="csX10" fmla="*/ 549829 w 2618233"/>
              <a:gd name="csY10" fmla="*/ 285533 h 285533"/>
              <a:gd name="csX11" fmla="*/ 0 w 2618233"/>
              <a:gd name="csY11" fmla="*/ 285533 h 285533"/>
              <a:gd name="csX12" fmla="*/ 0 w 2618233"/>
              <a:gd name="csY12" fmla="*/ 0 h 28553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2618233" h="285533" extrusionOk="0">
                <a:moveTo>
                  <a:pt x="0" y="0"/>
                </a:moveTo>
                <a:cubicBezTo>
                  <a:pt x="200066" y="-31589"/>
                  <a:pt x="383255" y="28699"/>
                  <a:pt x="497464" y="0"/>
                </a:cubicBezTo>
                <a:cubicBezTo>
                  <a:pt x="611673" y="-28699"/>
                  <a:pt x="845487" y="24953"/>
                  <a:pt x="942564" y="0"/>
                </a:cubicBezTo>
                <a:cubicBezTo>
                  <a:pt x="1039641" y="-24953"/>
                  <a:pt x="1245480" y="66789"/>
                  <a:pt x="1518575" y="0"/>
                </a:cubicBezTo>
                <a:cubicBezTo>
                  <a:pt x="1791670" y="-66789"/>
                  <a:pt x="1908824" y="4286"/>
                  <a:pt x="2016039" y="0"/>
                </a:cubicBezTo>
                <a:cubicBezTo>
                  <a:pt x="2123254" y="-4286"/>
                  <a:pt x="2428198" y="33462"/>
                  <a:pt x="2618233" y="0"/>
                </a:cubicBezTo>
                <a:cubicBezTo>
                  <a:pt x="2644312" y="103410"/>
                  <a:pt x="2606865" y="145774"/>
                  <a:pt x="2618233" y="285533"/>
                </a:cubicBezTo>
                <a:cubicBezTo>
                  <a:pt x="2392895" y="327391"/>
                  <a:pt x="2309717" y="225854"/>
                  <a:pt x="2094586" y="285533"/>
                </a:cubicBezTo>
                <a:cubicBezTo>
                  <a:pt x="1879455" y="345212"/>
                  <a:pt x="1728053" y="239828"/>
                  <a:pt x="1518575" y="285533"/>
                </a:cubicBezTo>
                <a:cubicBezTo>
                  <a:pt x="1309097" y="331238"/>
                  <a:pt x="1168386" y="283592"/>
                  <a:pt x="1073476" y="285533"/>
                </a:cubicBezTo>
                <a:cubicBezTo>
                  <a:pt x="978566" y="287474"/>
                  <a:pt x="776352" y="255000"/>
                  <a:pt x="549829" y="285533"/>
                </a:cubicBezTo>
                <a:cubicBezTo>
                  <a:pt x="323306" y="316066"/>
                  <a:pt x="227085" y="272851"/>
                  <a:pt x="0" y="285533"/>
                </a:cubicBezTo>
                <a:cubicBezTo>
                  <a:pt x="-10878" y="213438"/>
                  <a:pt x="16346" y="107168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810F12-E6C9-257E-4462-27D40D419D8C}"/>
              </a:ext>
            </a:extLst>
          </p:cNvPr>
          <p:cNvGrpSpPr/>
          <p:nvPr/>
        </p:nvGrpSpPr>
        <p:grpSpPr>
          <a:xfrm>
            <a:off x="8133267" y="871147"/>
            <a:ext cx="3939702" cy="4061013"/>
            <a:chOff x="5195333" y="268940"/>
            <a:chExt cx="3939702" cy="4061013"/>
          </a:xfrm>
        </p:grpSpPr>
        <p:pic>
          <p:nvPicPr>
            <p:cNvPr id="20" name="Picture 19" descr="A cartoon of a book&#10;&#10;Description automatically generated">
              <a:extLst>
                <a:ext uri="{FF2B5EF4-FFF2-40B4-BE49-F238E27FC236}">
                  <a16:creationId xmlns:a16="http://schemas.microsoft.com/office/drawing/2014/main" id="{33C79D13-9F29-8E6E-B656-16F891912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" t="3922" r="5687" b="4183"/>
            <a:stretch/>
          </p:blipFill>
          <p:spPr>
            <a:xfrm>
              <a:off x="5195333" y="268940"/>
              <a:ext cx="3939702" cy="406101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0F9D5-2F44-62CA-9707-DFFED3445726}"/>
                </a:ext>
              </a:extLst>
            </p:cNvPr>
            <p:cNvSpPr txBox="1"/>
            <p:nvPr/>
          </p:nvSpPr>
          <p:spPr>
            <a:xfrm rot="20255364">
              <a:off x="6533966" y="1994282"/>
              <a:ext cx="16225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Strategies</a:t>
              </a:r>
            </a:p>
          </p:txBody>
        </p:sp>
      </p:grpSp>
      <p:pic>
        <p:nvPicPr>
          <p:cNvPr id="6" name="Picture 5" descr="A key with a hole in the middle&#10;&#10;Description automatically generated">
            <a:extLst>
              <a:ext uri="{FF2B5EF4-FFF2-40B4-BE49-F238E27FC236}">
                <a16:creationId xmlns:a16="http://schemas.microsoft.com/office/drawing/2014/main" id="{A67EE449-37B0-B91C-E595-E993061ED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22881" r="7303" b="22399"/>
          <a:stretch/>
        </p:blipFill>
        <p:spPr>
          <a:xfrm rot="723852">
            <a:off x="10454544" y="238224"/>
            <a:ext cx="1474067" cy="709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18C9CC-7CD4-05C2-858B-A84C0E5AC99F}"/>
              </a:ext>
            </a:extLst>
          </p:cNvPr>
          <p:cNvSpPr txBox="1"/>
          <p:nvPr/>
        </p:nvSpPr>
        <p:spPr>
          <a:xfrm>
            <a:off x="4760647" y="2863173"/>
            <a:ext cx="13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…in general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91C84-61EF-7B1B-692A-DC054736C691}"/>
              </a:ext>
            </a:extLst>
          </p:cNvPr>
          <p:cNvSpPr txBox="1"/>
          <p:nvPr/>
        </p:nvSpPr>
        <p:spPr>
          <a:xfrm>
            <a:off x="5497484" y="4108332"/>
            <a:ext cx="311875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" panose="020B0503020202020204" pitchFamily="34" charset="0"/>
              </a:rPr>
              <a:t>Strategies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: An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nivers" panose="020B0503020202020204" pitchFamily="34" charset="0"/>
              </a:rPr>
              <a:t>exhaustive list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of if-then statements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744D107-C5A2-CF8E-FE47-44E6C263F4DD}"/>
              </a:ext>
            </a:extLst>
          </p:cNvPr>
          <p:cNvSpPr/>
          <p:nvPr/>
        </p:nvSpPr>
        <p:spPr>
          <a:xfrm>
            <a:off x="6125497" y="3087329"/>
            <a:ext cx="817002" cy="1042219"/>
          </a:xfrm>
          <a:custGeom>
            <a:avLst/>
            <a:gdLst>
              <a:gd name="csX0" fmla="*/ 0 w 817002"/>
              <a:gd name="csY0" fmla="*/ 0 h 1042219"/>
              <a:gd name="csX1" fmla="*/ 275303 w 817002"/>
              <a:gd name="csY1" fmla="*/ 108155 h 1042219"/>
              <a:gd name="csX2" fmla="*/ 511277 w 817002"/>
              <a:gd name="csY2" fmla="*/ 294968 h 1042219"/>
              <a:gd name="csX3" fmla="*/ 629264 w 817002"/>
              <a:gd name="csY3" fmla="*/ 452284 h 1042219"/>
              <a:gd name="csX4" fmla="*/ 658761 w 817002"/>
              <a:gd name="csY4" fmla="*/ 501445 h 1042219"/>
              <a:gd name="csX5" fmla="*/ 688258 w 817002"/>
              <a:gd name="csY5" fmla="*/ 589936 h 1042219"/>
              <a:gd name="csX6" fmla="*/ 727587 w 817002"/>
              <a:gd name="csY6" fmla="*/ 658761 h 1042219"/>
              <a:gd name="csX7" fmla="*/ 757084 w 817002"/>
              <a:gd name="csY7" fmla="*/ 717755 h 1042219"/>
              <a:gd name="csX8" fmla="*/ 776748 w 817002"/>
              <a:gd name="csY8" fmla="*/ 796413 h 1042219"/>
              <a:gd name="csX9" fmla="*/ 786580 w 817002"/>
              <a:gd name="csY9" fmla="*/ 845574 h 1042219"/>
              <a:gd name="csX10" fmla="*/ 806245 w 817002"/>
              <a:gd name="csY10" fmla="*/ 884903 h 1042219"/>
              <a:gd name="csX11" fmla="*/ 816077 w 817002"/>
              <a:gd name="csY11" fmla="*/ 1042219 h 104221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817002" h="1042219">
                <a:moveTo>
                  <a:pt x="0" y="0"/>
                </a:moveTo>
                <a:cubicBezTo>
                  <a:pt x="67364" y="22455"/>
                  <a:pt x="206437" y="59544"/>
                  <a:pt x="275303" y="108155"/>
                </a:cubicBezTo>
                <a:cubicBezTo>
                  <a:pt x="357264" y="166010"/>
                  <a:pt x="445987" y="218797"/>
                  <a:pt x="511277" y="294968"/>
                </a:cubicBezTo>
                <a:cubicBezTo>
                  <a:pt x="584119" y="379950"/>
                  <a:pt x="564330" y="351276"/>
                  <a:pt x="629264" y="452284"/>
                </a:cubicBezTo>
                <a:cubicBezTo>
                  <a:pt x="639598" y="468359"/>
                  <a:pt x="651233" y="483880"/>
                  <a:pt x="658761" y="501445"/>
                </a:cubicBezTo>
                <a:cubicBezTo>
                  <a:pt x="671009" y="530024"/>
                  <a:pt x="675795" y="561450"/>
                  <a:pt x="688258" y="589936"/>
                </a:cubicBezTo>
                <a:cubicBezTo>
                  <a:pt x="698849" y="614144"/>
                  <a:pt x="715060" y="635496"/>
                  <a:pt x="727587" y="658761"/>
                </a:cubicBezTo>
                <a:cubicBezTo>
                  <a:pt x="738010" y="678119"/>
                  <a:pt x="747252" y="698090"/>
                  <a:pt x="757084" y="717755"/>
                </a:cubicBezTo>
                <a:cubicBezTo>
                  <a:pt x="763639" y="743974"/>
                  <a:pt x="770671" y="770079"/>
                  <a:pt x="776748" y="796413"/>
                </a:cubicBezTo>
                <a:cubicBezTo>
                  <a:pt x="780506" y="812697"/>
                  <a:pt x="781295" y="829720"/>
                  <a:pt x="786580" y="845574"/>
                </a:cubicBezTo>
                <a:cubicBezTo>
                  <a:pt x="791215" y="859479"/>
                  <a:pt x="799690" y="871793"/>
                  <a:pt x="806245" y="884903"/>
                </a:cubicBezTo>
                <a:cubicBezTo>
                  <a:pt x="821465" y="976225"/>
                  <a:pt x="816077" y="923961"/>
                  <a:pt x="816077" y="104221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8063F-EC73-42E7-F3C3-DD46E3CCB328}"/>
              </a:ext>
            </a:extLst>
          </p:cNvPr>
          <p:cNvSpPr txBox="1"/>
          <p:nvPr/>
        </p:nvSpPr>
        <p:spPr>
          <a:xfrm>
            <a:off x="8139803" y="4922603"/>
            <a:ext cx="39397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…each player’s </a:t>
            </a:r>
            <a:r>
              <a:rPr lang="en-IN" b="1" dirty="0">
                <a:solidFill>
                  <a:srgbClr val="0070C0"/>
                </a:solidFill>
              </a:rPr>
              <a:t>Book of Strategies</a:t>
            </a:r>
            <a:r>
              <a:rPr lang="en-IN" dirty="0"/>
              <a:t> is written before the first move is played.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DE1623-5677-70C5-F028-03C04930C1C5}"/>
              </a:ext>
            </a:extLst>
          </p:cNvPr>
          <p:cNvSpPr txBox="1"/>
          <p:nvPr/>
        </p:nvSpPr>
        <p:spPr>
          <a:xfrm>
            <a:off x="316059" y="1531345"/>
            <a:ext cx="1595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sng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Mixed</a:t>
            </a:r>
          </a:p>
        </p:txBody>
      </p:sp>
      <p:pic>
        <p:nvPicPr>
          <p:cNvPr id="25" name="Picture 24" descr="A football player kicking a ball&#10;&#10;Description automatically generated">
            <a:extLst>
              <a:ext uri="{FF2B5EF4-FFF2-40B4-BE49-F238E27FC236}">
                <a16:creationId xmlns:a16="http://schemas.microsoft.com/office/drawing/2014/main" id="{BCB35162-37C9-FEA7-200B-03C7774B0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49" y="217410"/>
            <a:ext cx="2689398" cy="17214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F539C2-1261-CE98-9156-7A8444B23875}"/>
              </a:ext>
            </a:extLst>
          </p:cNvPr>
          <p:cNvSpPr txBox="1"/>
          <p:nvPr/>
        </p:nvSpPr>
        <p:spPr>
          <a:xfrm>
            <a:off x="6794090" y="5695160"/>
            <a:ext cx="537917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…every page corresponds to a specific scenario the player might face, and on that page is written the action she will take in that situation.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D6AFD4-357C-2D9E-DB3A-E6B03B1CB9C4}"/>
              </a:ext>
            </a:extLst>
          </p:cNvPr>
          <p:cNvSpPr txBox="1"/>
          <p:nvPr/>
        </p:nvSpPr>
        <p:spPr>
          <a:xfrm rot="465491">
            <a:off x="5834392" y="565057"/>
            <a:ext cx="290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player’s strategy book has only one page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6D14BF-52C1-6CA7-CA52-139E210489A5}"/>
              </a:ext>
            </a:extLst>
          </p:cNvPr>
          <p:cNvSpPr/>
          <p:nvPr/>
        </p:nvSpPr>
        <p:spPr>
          <a:xfrm>
            <a:off x="5737412" y="1190514"/>
            <a:ext cx="2626659" cy="458992"/>
          </a:xfrm>
          <a:custGeom>
            <a:avLst/>
            <a:gdLst>
              <a:gd name="csX0" fmla="*/ 0 w 2626659"/>
              <a:gd name="csY0" fmla="*/ 28686 h 458992"/>
              <a:gd name="csX1" fmla="*/ 385482 w 2626659"/>
              <a:gd name="csY1" fmla="*/ 1792 h 458992"/>
              <a:gd name="csX2" fmla="*/ 1147482 w 2626659"/>
              <a:gd name="csY2" fmla="*/ 10757 h 458992"/>
              <a:gd name="csX3" fmla="*/ 1730188 w 2626659"/>
              <a:gd name="csY3" fmla="*/ 136262 h 458992"/>
              <a:gd name="csX4" fmla="*/ 2268070 w 2626659"/>
              <a:gd name="csY4" fmla="*/ 279698 h 458992"/>
              <a:gd name="csX5" fmla="*/ 2357717 w 2626659"/>
              <a:gd name="csY5" fmla="*/ 324521 h 458992"/>
              <a:gd name="csX6" fmla="*/ 2501153 w 2626659"/>
              <a:gd name="csY6" fmla="*/ 387274 h 458992"/>
              <a:gd name="csX7" fmla="*/ 2626659 w 2626659"/>
              <a:gd name="csY7" fmla="*/ 458992 h 4589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626659" h="458992">
                <a:moveTo>
                  <a:pt x="0" y="28686"/>
                </a:moveTo>
                <a:cubicBezTo>
                  <a:pt x="222175" y="56459"/>
                  <a:pt x="-153226" y="15260"/>
                  <a:pt x="385482" y="1792"/>
                </a:cubicBezTo>
                <a:cubicBezTo>
                  <a:pt x="639420" y="-4556"/>
                  <a:pt x="893482" y="7769"/>
                  <a:pt x="1147482" y="10757"/>
                </a:cubicBezTo>
                <a:cubicBezTo>
                  <a:pt x="1428464" y="48220"/>
                  <a:pt x="1257676" y="20759"/>
                  <a:pt x="1730188" y="136262"/>
                </a:cubicBezTo>
                <a:cubicBezTo>
                  <a:pt x="1810032" y="155780"/>
                  <a:pt x="2142584" y="233687"/>
                  <a:pt x="2268070" y="279698"/>
                </a:cubicBezTo>
                <a:cubicBezTo>
                  <a:pt x="2299437" y="291199"/>
                  <a:pt x="2327442" y="310393"/>
                  <a:pt x="2357717" y="324521"/>
                </a:cubicBezTo>
                <a:cubicBezTo>
                  <a:pt x="2429594" y="358064"/>
                  <a:pt x="2402410" y="330850"/>
                  <a:pt x="2501153" y="387274"/>
                </a:cubicBezTo>
                <a:cubicBezTo>
                  <a:pt x="2640792" y="467068"/>
                  <a:pt x="2541936" y="437811"/>
                  <a:pt x="2626659" y="45899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0" grpId="0" animBg="1"/>
      <p:bldP spid="11" grpId="0"/>
      <p:bldP spid="18" grpId="0" animBg="1"/>
      <p:bldP spid="18" grpId="1" animBg="1"/>
      <p:bldP spid="23" grpId="0" animBg="1"/>
      <p:bldP spid="23" grpId="1" animBg="1"/>
      <p:bldP spid="5" grpId="0" animBg="1"/>
      <p:bldP spid="5" grpId="1" animBg="1"/>
      <p:bldP spid="24" grpId="0"/>
      <p:bldP spid="26" grpId="0" animBg="1"/>
      <p:bldP spid="26" grpId="1" animBg="1"/>
      <p:bldP spid="27" grpId="0"/>
      <p:bldP spid="27" grpId="1"/>
      <p:bldP spid="28" grpId="0" animBg="1"/>
      <p:bldP spid="2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83547-28FA-B6F1-7325-B33434DAA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636C1E-CC44-8E4F-B7C7-82C9345C5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E3D4F-6DB9-CB2F-23C6-A3E7128C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Course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1AF1E-FFDD-786D-391F-2282042AE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B4FB00-CC73-1BC6-9816-648A7AEE3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C9AD576-E03A-D821-5414-6588DD2F64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88C8B4-8856-3E59-DD49-3B756B5BEB10}"/>
              </a:ext>
            </a:extLst>
          </p:cNvPr>
          <p:cNvSpPr txBox="1"/>
          <p:nvPr/>
        </p:nvSpPr>
        <p:spPr>
          <a:xfrm>
            <a:off x="2564091" y="3631962"/>
            <a:ext cx="90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 1,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34625-2527-D84C-EBE5-2737DED0AB6B}"/>
              </a:ext>
            </a:extLst>
          </p:cNvPr>
          <p:cNvSpPr txBox="1"/>
          <p:nvPr/>
        </p:nvSpPr>
        <p:spPr>
          <a:xfrm>
            <a:off x="7929514" y="3631962"/>
            <a:ext cx="79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 3-6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3EF39-9195-9E36-1B10-D1BBC3AF2E7B}"/>
              </a:ext>
            </a:extLst>
          </p:cNvPr>
          <p:cNvSpPr txBox="1"/>
          <p:nvPr/>
        </p:nvSpPr>
        <p:spPr>
          <a:xfrm>
            <a:off x="2564091" y="5712659"/>
            <a:ext cx="90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 7-11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6AC71-A68F-FC87-AD8B-D50BDB165876}"/>
              </a:ext>
            </a:extLst>
          </p:cNvPr>
          <p:cNvSpPr txBox="1"/>
          <p:nvPr/>
        </p:nvSpPr>
        <p:spPr>
          <a:xfrm>
            <a:off x="7929513" y="5712659"/>
            <a:ext cx="10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 12,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932C3-DBE6-A029-04C4-F09FC783BC7A}"/>
              </a:ext>
            </a:extLst>
          </p:cNvPr>
          <p:cNvSpPr txBox="1"/>
          <p:nvPr/>
        </p:nvSpPr>
        <p:spPr>
          <a:xfrm>
            <a:off x="3604268" y="3631962"/>
            <a:ext cx="209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Preparatory ideas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BB0EA-A306-07B4-985F-681A259F180F}"/>
              </a:ext>
            </a:extLst>
          </p:cNvPr>
          <p:cNvCxnSpPr/>
          <p:nvPr/>
        </p:nvCxnSpPr>
        <p:spPr>
          <a:xfrm>
            <a:off x="8018088" y="4001294"/>
            <a:ext cx="70485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4">
            <a:extLst>
              <a:ext uri="{FF2B5EF4-FFF2-40B4-BE49-F238E27FC236}">
                <a16:creationId xmlns:a16="http://schemas.microsoft.com/office/drawing/2014/main" id="{D4137F3C-A28A-92A2-F51E-0B75D639CD25}"/>
              </a:ext>
            </a:extLst>
          </p:cNvPr>
          <p:cNvSpPr/>
          <p:nvPr/>
        </p:nvSpPr>
        <p:spPr>
          <a:xfrm>
            <a:off x="6109343" y="1945349"/>
            <a:ext cx="5334000" cy="2332944"/>
          </a:xfrm>
          <a:custGeom>
            <a:avLst/>
            <a:gdLst>
              <a:gd name="csX0" fmla="*/ 0 w 5334000"/>
              <a:gd name="csY0" fmla="*/ 0 h 2332944"/>
              <a:gd name="csX1" fmla="*/ 646007 w 5334000"/>
              <a:gd name="csY1" fmla="*/ 0 h 2332944"/>
              <a:gd name="csX2" fmla="*/ 1078653 w 5334000"/>
              <a:gd name="csY2" fmla="*/ 0 h 2332944"/>
              <a:gd name="csX3" fmla="*/ 1617980 w 5334000"/>
              <a:gd name="csY3" fmla="*/ 0 h 2332944"/>
              <a:gd name="csX4" fmla="*/ 2317327 w 5334000"/>
              <a:gd name="csY4" fmla="*/ 0 h 2332944"/>
              <a:gd name="csX5" fmla="*/ 2909993 w 5334000"/>
              <a:gd name="csY5" fmla="*/ 0 h 2332944"/>
              <a:gd name="csX6" fmla="*/ 3556000 w 5334000"/>
              <a:gd name="csY6" fmla="*/ 0 h 2332944"/>
              <a:gd name="csX7" fmla="*/ 4095327 w 5334000"/>
              <a:gd name="csY7" fmla="*/ 0 h 2332944"/>
              <a:gd name="csX8" fmla="*/ 4687993 w 5334000"/>
              <a:gd name="csY8" fmla="*/ 0 h 2332944"/>
              <a:gd name="csX9" fmla="*/ 5334000 w 5334000"/>
              <a:gd name="csY9" fmla="*/ 0 h 2332944"/>
              <a:gd name="csX10" fmla="*/ 5334000 w 5334000"/>
              <a:gd name="csY10" fmla="*/ 536577 h 2332944"/>
              <a:gd name="csX11" fmla="*/ 5334000 w 5334000"/>
              <a:gd name="csY11" fmla="*/ 1049825 h 2332944"/>
              <a:gd name="csX12" fmla="*/ 5334000 w 5334000"/>
              <a:gd name="csY12" fmla="*/ 1586402 h 2332944"/>
              <a:gd name="csX13" fmla="*/ 5334000 w 5334000"/>
              <a:gd name="csY13" fmla="*/ 2332944 h 2332944"/>
              <a:gd name="csX14" fmla="*/ 4741333 w 5334000"/>
              <a:gd name="csY14" fmla="*/ 2332944 h 2332944"/>
              <a:gd name="csX15" fmla="*/ 4148667 w 5334000"/>
              <a:gd name="csY15" fmla="*/ 2332944 h 2332944"/>
              <a:gd name="csX16" fmla="*/ 3662680 w 5334000"/>
              <a:gd name="csY16" fmla="*/ 2332944 h 2332944"/>
              <a:gd name="csX17" fmla="*/ 3070013 w 5334000"/>
              <a:gd name="csY17" fmla="*/ 2332944 h 2332944"/>
              <a:gd name="csX18" fmla="*/ 2477347 w 5334000"/>
              <a:gd name="csY18" fmla="*/ 2332944 h 2332944"/>
              <a:gd name="csX19" fmla="*/ 1884680 w 5334000"/>
              <a:gd name="csY19" fmla="*/ 2332944 h 2332944"/>
              <a:gd name="csX20" fmla="*/ 1292013 w 5334000"/>
              <a:gd name="csY20" fmla="*/ 2332944 h 2332944"/>
              <a:gd name="csX21" fmla="*/ 752687 w 5334000"/>
              <a:gd name="csY21" fmla="*/ 2332944 h 2332944"/>
              <a:gd name="csX22" fmla="*/ 0 w 5334000"/>
              <a:gd name="csY22" fmla="*/ 2332944 h 2332944"/>
              <a:gd name="csX23" fmla="*/ 0 w 5334000"/>
              <a:gd name="csY23" fmla="*/ 1749708 h 2332944"/>
              <a:gd name="csX24" fmla="*/ 0 w 5334000"/>
              <a:gd name="csY24" fmla="*/ 1143143 h 2332944"/>
              <a:gd name="csX25" fmla="*/ 0 w 5334000"/>
              <a:gd name="csY25" fmla="*/ 536577 h 2332944"/>
              <a:gd name="csX26" fmla="*/ 0 w 5334000"/>
              <a:gd name="csY26" fmla="*/ 0 h 2332944"/>
              <a:gd name="csX0" fmla="*/ 0 w 5334000"/>
              <a:gd name="csY0" fmla="*/ 0 h 2332944"/>
              <a:gd name="csX1" fmla="*/ 539327 w 5334000"/>
              <a:gd name="csY1" fmla="*/ 0 h 2332944"/>
              <a:gd name="csX2" fmla="*/ 971973 w 5334000"/>
              <a:gd name="csY2" fmla="*/ 0 h 2332944"/>
              <a:gd name="csX3" fmla="*/ 1671320 w 5334000"/>
              <a:gd name="csY3" fmla="*/ 0 h 2332944"/>
              <a:gd name="csX4" fmla="*/ 2210647 w 5334000"/>
              <a:gd name="csY4" fmla="*/ 0 h 2332944"/>
              <a:gd name="csX5" fmla="*/ 2749973 w 5334000"/>
              <a:gd name="csY5" fmla="*/ 0 h 2332944"/>
              <a:gd name="csX6" fmla="*/ 3449320 w 5334000"/>
              <a:gd name="csY6" fmla="*/ 0 h 2332944"/>
              <a:gd name="csX7" fmla="*/ 3935307 w 5334000"/>
              <a:gd name="csY7" fmla="*/ 0 h 2332944"/>
              <a:gd name="csX8" fmla="*/ 4634653 w 5334000"/>
              <a:gd name="csY8" fmla="*/ 0 h 2332944"/>
              <a:gd name="csX9" fmla="*/ 5334000 w 5334000"/>
              <a:gd name="csY9" fmla="*/ 0 h 2332944"/>
              <a:gd name="csX10" fmla="*/ 5334000 w 5334000"/>
              <a:gd name="csY10" fmla="*/ 583236 h 2332944"/>
              <a:gd name="csX11" fmla="*/ 5334000 w 5334000"/>
              <a:gd name="csY11" fmla="*/ 1166472 h 2332944"/>
              <a:gd name="csX12" fmla="*/ 5334000 w 5334000"/>
              <a:gd name="csY12" fmla="*/ 1773037 h 2332944"/>
              <a:gd name="csX13" fmla="*/ 5334000 w 5334000"/>
              <a:gd name="csY13" fmla="*/ 2332944 h 2332944"/>
              <a:gd name="csX14" fmla="*/ 4741333 w 5334000"/>
              <a:gd name="csY14" fmla="*/ 2332944 h 2332944"/>
              <a:gd name="csX15" fmla="*/ 4255347 w 5334000"/>
              <a:gd name="csY15" fmla="*/ 2332944 h 2332944"/>
              <a:gd name="csX16" fmla="*/ 3662680 w 5334000"/>
              <a:gd name="csY16" fmla="*/ 2332944 h 2332944"/>
              <a:gd name="csX17" fmla="*/ 2963333 w 5334000"/>
              <a:gd name="csY17" fmla="*/ 2332944 h 2332944"/>
              <a:gd name="csX18" fmla="*/ 2370667 w 5334000"/>
              <a:gd name="csY18" fmla="*/ 2332944 h 2332944"/>
              <a:gd name="csX19" fmla="*/ 1938020 w 5334000"/>
              <a:gd name="csY19" fmla="*/ 2332944 h 2332944"/>
              <a:gd name="csX20" fmla="*/ 1452033 w 5334000"/>
              <a:gd name="csY20" fmla="*/ 2332944 h 2332944"/>
              <a:gd name="csX21" fmla="*/ 752687 w 5334000"/>
              <a:gd name="csY21" fmla="*/ 2332944 h 2332944"/>
              <a:gd name="csX22" fmla="*/ 0 w 5334000"/>
              <a:gd name="csY22" fmla="*/ 2332944 h 2332944"/>
              <a:gd name="csX23" fmla="*/ 0 w 5334000"/>
              <a:gd name="csY23" fmla="*/ 1796367 h 2332944"/>
              <a:gd name="csX24" fmla="*/ 0 w 5334000"/>
              <a:gd name="csY24" fmla="*/ 1236460 h 2332944"/>
              <a:gd name="csX25" fmla="*/ 0 w 5334000"/>
              <a:gd name="csY25" fmla="*/ 723213 h 2332944"/>
              <a:gd name="csX26" fmla="*/ 0 w 5334000"/>
              <a:gd name="csY26" fmla="*/ 0 h 2332944"/>
              <a:gd name="csX0" fmla="*/ 0 w 5334000"/>
              <a:gd name="csY0" fmla="*/ 0 h 2332944"/>
              <a:gd name="csX1" fmla="*/ 646007 w 5334000"/>
              <a:gd name="csY1" fmla="*/ 0 h 2332944"/>
              <a:gd name="csX2" fmla="*/ 1078653 w 5334000"/>
              <a:gd name="csY2" fmla="*/ 0 h 2332944"/>
              <a:gd name="csX3" fmla="*/ 1617980 w 5334000"/>
              <a:gd name="csY3" fmla="*/ 0 h 2332944"/>
              <a:gd name="csX4" fmla="*/ 2317327 w 5334000"/>
              <a:gd name="csY4" fmla="*/ 0 h 2332944"/>
              <a:gd name="csX5" fmla="*/ 2909993 w 5334000"/>
              <a:gd name="csY5" fmla="*/ 0 h 2332944"/>
              <a:gd name="csX6" fmla="*/ 3556000 w 5334000"/>
              <a:gd name="csY6" fmla="*/ 0 h 2332944"/>
              <a:gd name="csX7" fmla="*/ 4095327 w 5334000"/>
              <a:gd name="csY7" fmla="*/ 0 h 2332944"/>
              <a:gd name="csX8" fmla="*/ 4687993 w 5334000"/>
              <a:gd name="csY8" fmla="*/ 0 h 2332944"/>
              <a:gd name="csX9" fmla="*/ 5334000 w 5334000"/>
              <a:gd name="csY9" fmla="*/ 0 h 2332944"/>
              <a:gd name="csX10" fmla="*/ 5334000 w 5334000"/>
              <a:gd name="csY10" fmla="*/ 536577 h 2332944"/>
              <a:gd name="csX11" fmla="*/ 5334000 w 5334000"/>
              <a:gd name="csY11" fmla="*/ 1049825 h 2332944"/>
              <a:gd name="csX12" fmla="*/ 5334000 w 5334000"/>
              <a:gd name="csY12" fmla="*/ 1586402 h 2332944"/>
              <a:gd name="csX13" fmla="*/ 5334000 w 5334000"/>
              <a:gd name="csY13" fmla="*/ 2332944 h 2332944"/>
              <a:gd name="csX14" fmla="*/ 4741333 w 5334000"/>
              <a:gd name="csY14" fmla="*/ 2332944 h 2332944"/>
              <a:gd name="csX15" fmla="*/ 4148667 w 5334000"/>
              <a:gd name="csY15" fmla="*/ 2332944 h 2332944"/>
              <a:gd name="csX16" fmla="*/ 3662680 w 5334000"/>
              <a:gd name="csY16" fmla="*/ 2332944 h 2332944"/>
              <a:gd name="csX17" fmla="*/ 3070013 w 5334000"/>
              <a:gd name="csY17" fmla="*/ 2332944 h 2332944"/>
              <a:gd name="csX18" fmla="*/ 2477347 w 5334000"/>
              <a:gd name="csY18" fmla="*/ 2332944 h 2332944"/>
              <a:gd name="csX19" fmla="*/ 1884680 w 5334000"/>
              <a:gd name="csY19" fmla="*/ 2332944 h 2332944"/>
              <a:gd name="csX20" fmla="*/ 1292013 w 5334000"/>
              <a:gd name="csY20" fmla="*/ 2332944 h 2332944"/>
              <a:gd name="csX21" fmla="*/ 752687 w 5334000"/>
              <a:gd name="csY21" fmla="*/ 2332944 h 2332944"/>
              <a:gd name="csX22" fmla="*/ 0 w 5334000"/>
              <a:gd name="csY22" fmla="*/ 2332944 h 2332944"/>
              <a:gd name="csX23" fmla="*/ 0 w 5334000"/>
              <a:gd name="csY23" fmla="*/ 1749708 h 2332944"/>
              <a:gd name="csX24" fmla="*/ 0 w 5334000"/>
              <a:gd name="csY24" fmla="*/ 1143143 h 2332944"/>
              <a:gd name="csX25" fmla="*/ 0 w 5334000"/>
              <a:gd name="csY25" fmla="*/ 536577 h 2332944"/>
              <a:gd name="csX26" fmla="*/ 0 w 5334000"/>
              <a:gd name="csY26" fmla="*/ 0 h 23329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5334000" h="2332944" fill="none" extrusionOk="0">
                <a:moveTo>
                  <a:pt x="0" y="0"/>
                </a:moveTo>
                <a:cubicBezTo>
                  <a:pt x="161456" y="-78012"/>
                  <a:pt x="514223" y="8937"/>
                  <a:pt x="646007" y="0"/>
                </a:cubicBezTo>
                <a:cubicBezTo>
                  <a:pt x="774240" y="-27117"/>
                  <a:pt x="959338" y="120833"/>
                  <a:pt x="1078653" y="0"/>
                </a:cubicBezTo>
                <a:cubicBezTo>
                  <a:pt x="1288994" y="-62677"/>
                  <a:pt x="1424102" y="103323"/>
                  <a:pt x="1617980" y="0"/>
                </a:cubicBezTo>
                <a:cubicBezTo>
                  <a:pt x="1852838" y="-22458"/>
                  <a:pt x="2075954" y="-65971"/>
                  <a:pt x="2317327" y="0"/>
                </a:cubicBezTo>
                <a:cubicBezTo>
                  <a:pt x="2590114" y="-22945"/>
                  <a:pt x="2689333" y="82297"/>
                  <a:pt x="2909993" y="0"/>
                </a:cubicBezTo>
                <a:cubicBezTo>
                  <a:pt x="3187106" y="-25280"/>
                  <a:pt x="3364394" y="66377"/>
                  <a:pt x="3556000" y="0"/>
                </a:cubicBezTo>
                <a:cubicBezTo>
                  <a:pt x="3795873" y="5641"/>
                  <a:pt x="3879569" y="29980"/>
                  <a:pt x="4095327" y="0"/>
                </a:cubicBezTo>
                <a:cubicBezTo>
                  <a:pt x="4278160" y="-21317"/>
                  <a:pt x="4552888" y="56354"/>
                  <a:pt x="4687993" y="0"/>
                </a:cubicBezTo>
                <a:cubicBezTo>
                  <a:pt x="4931124" y="-62623"/>
                  <a:pt x="5044596" y="-14593"/>
                  <a:pt x="5334000" y="0"/>
                </a:cubicBezTo>
                <a:cubicBezTo>
                  <a:pt x="5313099" y="180994"/>
                  <a:pt x="5317433" y="439161"/>
                  <a:pt x="5334000" y="536577"/>
                </a:cubicBezTo>
                <a:cubicBezTo>
                  <a:pt x="5326703" y="632087"/>
                  <a:pt x="5306461" y="881224"/>
                  <a:pt x="5334000" y="1049825"/>
                </a:cubicBezTo>
                <a:cubicBezTo>
                  <a:pt x="5404691" y="1227426"/>
                  <a:pt x="5316151" y="1411957"/>
                  <a:pt x="5334000" y="1586402"/>
                </a:cubicBezTo>
                <a:cubicBezTo>
                  <a:pt x="5305026" y="1790959"/>
                  <a:pt x="5294800" y="2115848"/>
                  <a:pt x="5334000" y="2332944"/>
                </a:cubicBezTo>
                <a:cubicBezTo>
                  <a:pt x="5199498" y="2304786"/>
                  <a:pt x="5057033" y="2225310"/>
                  <a:pt x="4741333" y="2332944"/>
                </a:cubicBezTo>
                <a:cubicBezTo>
                  <a:pt x="4395026" y="2362492"/>
                  <a:pt x="4395242" y="2218578"/>
                  <a:pt x="4148667" y="2332944"/>
                </a:cubicBezTo>
                <a:cubicBezTo>
                  <a:pt x="3990298" y="2352800"/>
                  <a:pt x="3878796" y="2282162"/>
                  <a:pt x="3662680" y="2332944"/>
                </a:cubicBezTo>
                <a:cubicBezTo>
                  <a:pt x="3495769" y="2366125"/>
                  <a:pt x="3370602" y="2299582"/>
                  <a:pt x="3070013" y="2332944"/>
                </a:cubicBezTo>
                <a:cubicBezTo>
                  <a:pt x="2769724" y="2370494"/>
                  <a:pt x="2733999" y="2305332"/>
                  <a:pt x="2477347" y="2332944"/>
                </a:cubicBezTo>
                <a:cubicBezTo>
                  <a:pt x="2233005" y="2367038"/>
                  <a:pt x="2155271" y="2285013"/>
                  <a:pt x="1884680" y="2332944"/>
                </a:cubicBezTo>
                <a:cubicBezTo>
                  <a:pt x="1552652" y="2402028"/>
                  <a:pt x="1553984" y="2229894"/>
                  <a:pt x="1292013" y="2332944"/>
                </a:cubicBezTo>
                <a:cubicBezTo>
                  <a:pt x="972491" y="2423658"/>
                  <a:pt x="883008" y="2337146"/>
                  <a:pt x="752687" y="2332944"/>
                </a:cubicBezTo>
                <a:cubicBezTo>
                  <a:pt x="570554" y="2330022"/>
                  <a:pt x="249678" y="2249610"/>
                  <a:pt x="0" y="2332944"/>
                </a:cubicBezTo>
                <a:cubicBezTo>
                  <a:pt x="-36309" y="2134559"/>
                  <a:pt x="14311" y="2004027"/>
                  <a:pt x="0" y="1749708"/>
                </a:cubicBezTo>
                <a:cubicBezTo>
                  <a:pt x="-84226" y="1461377"/>
                  <a:pt x="37619" y="1362527"/>
                  <a:pt x="0" y="1143143"/>
                </a:cubicBezTo>
                <a:cubicBezTo>
                  <a:pt x="-66773" y="948217"/>
                  <a:pt x="20058" y="729301"/>
                  <a:pt x="0" y="536577"/>
                </a:cubicBezTo>
                <a:cubicBezTo>
                  <a:pt x="-95741" y="397058"/>
                  <a:pt x="69738" y="238249"/>
                  <a:pt x="0" y="0"/>
                </a:cubicBezTo>
                <a:close/>
              </a:path>
              <a:path w="5334000" h="2332944" stroke="0" extrusionOk="0">
                <a:moveTo>
                  <a:pt x="0" y="0"/>
                </a:moveTo>
                <a:cubicBezTo>
                  <a:pt x="192837" y="-35514"/>
                  <a:pt x="299183" y="3451"/>
                  <a:pt x="539327" y="0"/>
                </a:cubicBezTo>
                <a:cubicBezTo>
                  <a:pt x="791808" y="-79746"/>
                  <a:pt x="904894" y="7294"/>
                  <a:pt x="971973" y="0"/>
                </a:cubicBezTo>
                <a:cubicBezTo>
                  <a:pt x="1130029" y="-78903"/>
                  <a:pt x="1553663" y="40405"/>
                  <a:pt x="1671320" y="0"/>
                </a:cubicBezTo>
                <a:cubicBezTo>
                  <a:pt x="1843981" y="-20831"/>
                  <a:pt x="2009545" y="-15988"/>
                  <a:pt x="2210647" y="0"/>
                </a:cubicBezTo>
                <a:cubicBezTo>
                  <a:pt x="2485119" y="-8408"/>
                  <a:pt x="2579886" y="-14825"/>
                  <a:pt x="2749973" y="0"/>
                </a:cubicBezTo>
                <a:cubicBezTo>
                  <a:pt x="2807969" y="-21870"/>
                  <a:pt x="3278839" y="110189"/>
                  <a:pt x="3449320" y="0"/>
                </a:cubicBezTo>
                <a:cubicBezTo>
                  <a:pt x="3677538" y="-18457"/>
                  <a:pt x="3783953" y="-11623"/>
                  <a:pt x="3935307" y="0"/>
                </a:cubicBezTo>
                <a:cubicBezTo>
                  <a:pt x="4144961" y="-51109"/>
                  <a:pt x="4485067" y="51311"/>
                  <a:pt x="4634653" y="0"/>
                </a:cubicBezTo>
                <a:cubicBezTo>
                  <a:pt x="4883748" y="-51532"/>
                  <a:pt x="5104110" y="29509"/>
                  <a:pt x="5334000" y="0"/>
                </a:cubicBezTo>
                <a:cubicBezTo>
                  <a:pt x="5400771" y="147318"/>
                  <a:pt x="5329670" y="492276"/>
                  <a:pt x="5334000" y="583236"/>
                </a:cubicBezTo>
                <a:cubicBezTo>
                  <a:pt x="5293527" y="683327"/>
                  <a:pt x="5338983" y="1043545"/>
                  <a:pt x="5334000" y="1166472"/>
                </a:cubicBezTo>
                <a:cubicBezTo>
                  <a:pt x="5343540" y="1236831"/>
                  <a:pt x="5355282" y="1566803"/>
                  <a:pt x="5334000" y="1773037"/>
                </a:cubicBezTo>
                <a:cubicBezTo>
                  <a:pt x="5401304" y="1973357"/>
                  <a:pt x="5353553" y="2069492"/>
                  <a:pt x="5334000" y="2332944"/>
                </a:cubicBezTo>
                <a:cubicBezTo>
                  <a:pt x="5087265" y="2374885"/>
                  <a:pt x="4923397" y="2275799"/>
                  <a:pt x="4741333" y="2332944"/>
                </a:cubicBezTo>
                <a:cubicBezTo>
                  <a:pt x="4615918" y="2363702"/>
                  <a:pt x="4532476" y="2247681"/>
                  <a:pt x="4255347" y="2332944"/>
                </a:cubicBezTo>
                <a:cubicBezTo>
                  <a:pt x="4091716" y="2410644"/>
                  <a:pt x="3806982" y="2270130"/>
                  <a:pt x="3662680" y="2332944"/>
                </a:cubicBezTo>
                <a:cubicBezTo>
                  <a:pt x="3486808" y="2272229"/>
                  <a:pt x="3192969" y="2337528"/>
                  <a:pt x="2963333" y="2332944"/>
                </a:cubicBezTo>
                <a:cubicBezTo>
                  <a:pt x="2714931" y="2403185"/>
                  <a:pt x="2604422" y="2226718"/>
                  <a:pt x="2370667" y="2332944"/>
                </a:cubicBezTo>
                <a:cubicBezTo>
                  <a:pt x="2113437" y="2339977"/>
                  <a:pt x="2007873" y="2341911"/>
                  <a:pt x="1938020" y="2332944"/>
                </a:cubicBezTo>
                <a:cubicBezTo>
                  <a:pt x="1886693" y="2366479"/>
                  <a:pt x="1647176" y="2298520"/>
                  <a:pt x="1452033" y="2332944"/>
                </a:cubicBezTo>
                <a:cubicBezTo>
                  <a:pt x="1342088" y="2381436"/>
                  <a:pt x="1109121" y="2324414"/>
                  <a:pt x="752687" y="2332944"/>
                </a:cubicBezTo>
                <a:cubicBezTo>
                  <a:pt x="430957" y="2444857"/>
                  <a:pt x="388345" y="2202041"/>
                  <a:pt x="0" y="2332944"/>
                </a:cubicBezTo>
                <a:cubicBezTo>
                  <a:pt x="-109807" y="2094308"/>
                  <a:pt x="13224" y="1909903"/>
                  <a:pt x="0" y="1796367"/>
                </a:cubicBezTo>
                <a:cubicBezTo>
                  <a:pt x="-39028" y="1722728"/>
                  <a:pt x="77748" y="1509832"/>
                  <a:pt x="0" y="1236460"/>
                </a:cubicBezTo>
                <a:cubicBezTo>
                  <a:pt x="-21448" y="968634"/>
                  <a:pt x="14929" y="898362"/>
                  <a:pt x="0" y="723213"/>
                </a:cubicBezTo>
                <a:cubicBezTo>
                  <a:pt x="23886" y="539923"/>
                  <a:pt x="-79865" y="367534"/>
                  <a:pt x="0" y="0"/>
                </a:cubicBezTo>
                <a:close/>
              </a:path>
              <a:path w="5334000" h="2332944" fill="none" stroke="0" extrusionOk="0">
                <a:moveTo>
                  <a:pt x="0" y="0"/>
                </a:moveTo>
                <a:cubicBezTo>
                  <a:pt x="158465" y="-74051"/>
                  <a:pt x="481878" y="66919"/>
                  <a:pt x="646007" y="0"/>
                </a:cubicBezTo>
                <a:cubicBezTo>
                  <a:pt x="880067" y="-58641"/>
                  <a:pt x="913175" y="32993"/>
                  <a:pt x="1078653" y="0"/>
                </a:cubicBezTo>
                <a:cubicBezTo>
                  <a:pt x="1203232" y="-26459"/>
                  <a:pt x="1453927" y="73353"/>
                  <a:pt x="1617980" y="0"/>
                </a:cubicBezTo>
                <a:cubicBezTo>
                  <a:pt x="1708864" y="-63455"/>
                  <a:pt x="2116277" y="77657"/>
                  <a:pt x="2317327" y="0"/>
                </a:cubicBezTo>
                <a:cubicBezTo>
                  <a:pt x="2518291" y="-19185"/>
                  <a:pt x="2658984" y="37838"/>
                  <a:pt x="2909993" y="0"/>
                </a:cubicBezTo>
                <a:cubicBezTo>
                  <a:pt x="3111330" y="-52610"/>
                  <a:pt x="3272100" y="75872"/>
                  <a:pt x="3556000" y="0"/>
                </a:cubicBezTo>
                <a:cubicBezTo>
                  <a:pt x="3774361" y="-65991"/>
                  <a:pt x="3855000" y="58208"/>
                  <a:pt x="4095327" y="0"/>
                </a:cubicBezTo>
                <a:cubicBezTo>
                  <a:pt x="4334046" y="-9706"/>
                  <a:pt x="4533380" y="81535"/>
                  <a:pt x="4687993" y="0"/>
                </a:cubicBezTo>
                <a:cubicBezTo>
                  <a:pt x="4898518" y="-49948"/>
                  <a:pt x="5103105" y="120924"/>
                  <a:pt x="5334000" y="0"/>
                </a:cubicBezTo>
                <a:cubicBezTo>
                  <a:pt x="5375012" y="189767"/>
                  <a:pt x="5334248" y="405832"/>
                  <a:pt x="5334000" y="536577"/>
                </a:cubicBezTo>
                <a:cubicBezTo>
                  <a:pt x="5349073" y="678872"/>
                  <a:pt x="5327418" y="937512"/>
                  <a:pt x="5334000" y="1049825"/>
                </a:cubicBezTo>
                <a:cubicBezTo>
                  <a:pt x="5407836" y="1202096"/>
                  <a:pt x="5323507" y="1371242"/>
                  <a:pt x="5334000" y="1586402"/>
                </a:cubicBezTo>
                <a:cubicBezTo>
                  <a:pt x="5352070" y="1797458"/>
                  <a:pt x="5341487" y="2170283"/>
                  <a:pt x="5334000" y="2332944"/>
                </a:cubicBezTo>
                <a:cubicBezTo>
                  <a:pt x="5200870" y="2358861"/>
                  <a:pt x="5036222" y="2280464"/>
                  <a:pt x="4741333" y="2332944"/>
                </a:cubicBezTo>
                <a:cubicBezTo>
                  <a:pt x="4467844" y="2323614"/>
                  <a:pt x="4356315" y="2259601"/>
                  <a:pt x="4148667" y="2332944"/>
                </a:cubicBezTo>
                <a:cubicBezTo>
                  <a:pt x="3967034" y="2383254"/>
                  <a:pt x="3840482" y="2301703"/>
                  <a:pt x="3662680" y="2332944"/>
                </a:cubicBezTo>
                <a:cubicBezTo>
                  <a:pt x="3505009" y="2390060"/>
                  <a:pt x="3399065" y="2292856"/>
                  <a:pt x="3070013" y="2332944"/>
                </a:cubicBezTo>
                <a:cubicBezTo>
                  <a:pt x="2766071" y="2350444"/>
                  <a:pt x="2740440" y="2316737"/>
                  <a:pt x="2477347" y="2332944"/>
                </a:cubicBezTo>
                <a:cubicBezTo>
                  <a:pt x="2236130" y="2358281"/>
                  <a:pt x="2153054" y="2284333"/>
                  <a:pt x="1884680" y="2332944"/>
                </a:cubicBezTo>
                <a:cubicBezTo>
                  <a:pt x="1581305" y="2372518"/>
                  <a:pt x="1504971" y="2255830"/>
                  <a:pt x="1292013" y="2332944"/>
                </a:cubicBezTo>
                <a:cubicBezTo>
                  <a:pt x="1052408" y="2415289"/>
                  <a:pt x="897361" y="2320327"/>
                  <a:pt x="752687" y="2332944"/>
                </a:cubicBezTo>
                <a:cubicBezTo>
                  <a:pt x="606419" y="2388257"/>
                  <a:pt x="153303" y="2250083"/>
                  <a:pt x="0" y="2332944"/>
                </a:cubicBezTo>
                <a:cubicBezTo>
                  <a:pt x="7007" y="2143870"/>
                  <a:pt x="44544" y="1914583"/>
                  <a:pt x="0" y="1749708"/>
                </a:cubicBezTo>
                <a:cubicBezTo>
                  <a:pt x="-31868" y="1532862"/>
                  <a:pt x="-20702" y="1403493"/>
                  <a:pt x="0" y="1143143"/>
                </a:cubicBezTo>
                <a:cubicBezTo>
                  <a:pt x="-33939" y="954858"/>
                  <a:pt x="45380" y="660193"/>
                  <a:pt x="0" y="536577"/>
                </a:cubicBezTo>
                <a:cubicBezTo>
                  <a:pt x="14678" y="342889"/>
                  <a:pt x="99112" y="181792"/>
                  <a:pt x="0" y="0"/>
                </a:cubicBezTo>
                <a:close/>
              </a:path>
              <a:path w="5334000" h="2332944" fill="none" stroke="0" extrusionOk="0">
                <a:moveTo>
                  <a:pt x="0" y="0"/>
                </a:moveTo>
                <a:cubicBezTo>
                  <a:pt x="127873" y="-100609"/>
                  <a:pt x="455415" y="52757"/>
                  <a:pt x="646007" y="0"/>
                </a:cubicBezTo>
                <a:cubicBezTo>
                  <a:pt x="835806" y="-45475"/>
                  <a:pt x="902064" y="92332"/>
                  <a:pt x="1078653" y="0"/>
                </a:cubicBezTo>
                <a:cubicBezTo>
                  <a:pt x="1236577" y="-41035"/>
                  <a:pt x="1424372" y="113604"/>
                  <a:pt x="1617980" y="0"/>
                </a:cubicBezTo>
                <a:cubicBezTo>
                  <a:pt x="1792674" y="-53909"/>
                  <a:pt x="2116345" y="-21557"/>
                  <a:pt x="2317327" y="0"/>
                </a:cubicBezTo>
                <a:cubicBezTo>
                  <a:pt x="2575521" y="-23038"/>
                  <a:pt x="2684210" y="50258"/>
                  <a:pt x="2909993" y="0"/>
                </a:cubicBezTo>
                <a:cubicBezTo>
                  <a:pt x="3159003" y="-38493"/>
                  <a:pt x="3319745" y="86493"/>
                  <a:pt x="3556000" y="0"/>
                </a:cubicBezTo>
                <a:cubicBezTo>
                  <a:pt x="3776967" y="-18744"/>
                  <a:pt x="3870945" y="63480"/>
                  <a:pt x="4095327" y="0"/>
                </a:cubicBezTo>
                <a:cubicBezTo>
                  <a:pt x="4321356" y="-2255"/>
                  <a:pt x="4552009" y="56624"/>
                  <a:pt x="4687993" y="0"/>
                </a:cubicBezTo>
                <a:cubicBezTo>
                  <a:pt x="4872305" y="-50019"/>
                  <a:pt x="5091263" y="45300"/>
                  <a:pt x="5334000" y="0"/>
                </a:cubicBezTo>
                <a:cubicBezTo>
                  <a:pt x="5339378" y="177463"/>
                  <a:pt x="5317967" y="441767"/>
                  <a:pt x="5334000" y="536577"/>
                </a:cubicBezTo>
                <a:cubicBezTo>
                  <a:pt x="5364734" y="685732"/>
                  <a:pt x="5319139" y="925801"/>
                  <a:pt x="5334000" y="1049825"/>
                </a:cubicBezTo>
                <a:cubicBezTo>
                  <a:pt x="5417873" y="1209979"/>
                  <a:pt x="5318966" y="1378484"/>
                  <a:pt x="5334000" y="1586402"/>
                </a:cubicBezTo>
                <a:cubicBezTo>
                  <a:pt x="5313410" y="1784946"/>
                  <a:pt x="5289265" y="2119038"/>
                  <a:pt x="5334000" y="2332944"/>
                </a:cubicBezTo>
                <a:cubicBezTo>
                  <a:pt x="5157849" y="2305459"/>
                  <a:pt x="5027633" y="2231584"/>
                  <a:pt x="4741333" y="2332944"/>
                </a:cubicBezTo>
                <a:cubicBezTo>
                  <a:pt x="4425945" y="2326127"/>
                  <a:pt x="4364370" y="2253658"/>
                  <a:pt x="4148667" y="2332944"/>
                </a:cubicBezTo>
                <a:cubicBezTo>
                  <a:pt x="3960034" y="2380348"/>
                  <a:pt x="3877146" y="2286189"/>
                  <a:pt x="3662680" y="2332944"/>
                </a:cubicBezTo>
                <a:cubicBezTo>
                  <a:pt x="3491932" y="2400454"/>
                  <a:pt x="3374676" y="2308763"/>
                  <a:pt x="3070013" y="2332944"/>
                </a:cubicBezTo>
                <a:cubicBezTo>
                  <a:pt x="2765013" y="2369948"/>
                  <a:pt x="2731940" y="2316720"/>
                  <a:pt x="2477347" y="2332944"/>
                </a:cubicBezTo>
                <a:cubicBezTo>
                  <a:pt x="2222194" y="2363069"/>
                  <a:pt x="2142967" y="2292437"/>
                  <a:pt x="1884680" y="2332944"/>
                </a:cubicBezTo>
                <a:cubicBezTo>
                  <a:pt x="1590885" y="2377878"/>
                  <a:pt x="1537816" y="2258503"/>
                  <a:pt x="1292013" y="2332944"/>
                </a:cubicBezTo>
                <a:cubicBezTo>
                  <a:pt x="1025812" y="2425623"/>
                  <a:pt x="878562" y="2329784"/>
                  <a:pt x="752687" y="2332944"/>
                </a:cubicBezTo>
                <a:cubicBezTo>
                  <a:pt x="567568" y="2394556"/>
                  <a:pt x="192746" y="2198067"/>
                  <a:pt x="0" y="2332944"/>
                </a:cubicBezTo>
                <a:cubicBezTo>
                  <a:pt x="16155" y="2147673"/>
                  <a:pt x="32489" y="1970206"/>
                  <a:pt x="0" y="1749708"/>
                </a:cubicBezTo>
                <a:cubicBezTo>
                  <a:pt x="-21255" y="1514500"/>
                  <a:pt x="27532" y="1368306"/>
                  <a:pt x="0" y="1143143"/>
                </a:cubicBezTo>
                <a:cubicBezTo>
                  <a:pt x="-45615" y="919832"/>
                  <a:pt x="16672" y="671589"/>
                  <a:pt x="0" y="536577"/>
                </a:cubicBezTo>
                <a:cubicBezTo>
                  <a:pt x="-28772" y="369774"/>
                  <a:pt x="76413" y="175930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30000"/>
            </a:schemeClr>
          </a:solidFill>
          <a:ln w="190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5334000"/>
                      <a:gd name="csY0" fmla="*/ 0 h 2332944"/>
                      <a:gd name="csX1" fmla="*/ 646007 w 5334000"/>
                      <a:gd name="csY1" fmla="*/ 0 h 2332944"/>
                      <a:gd name="csX2" fmla="*/ 1078653 w 5334000"/>
                      <a:gd name="csY2" fmla="*/ 0 h 2332944"/>
                      <a:gd name="csX3" fmla="*/ 1617980 w 5334000"/>
                      <a:gd name="csY3" fmla="*/ 0 h 2332944"/>
                      <a:gd name="csX4" fmla="*/ 2317327 w 5334000"/>
                      <a:gd name="csY4" fmla="*/ 0 h 2332944"/>
                      <a:gd name="csX5" fmla="*/ 2909993 w 5334000"/>
                      <a:gd name="csY5" fmla="*/ 0 h 2332944"/>
                      <a:gd name="csX6" fmla="*/ 3556000 w 5334000"/>
                      <a:gd name="csY6" fmla="*/ 0 h 2332944"/>
                      <a:gd name="csX7" fmla="*/ 4095327 w 5334000"/>
                      <a:gd name="csY7" fmla="*/ 0 h 2332944"/>
                      <a:gd name="csX8" fmla="*/ 4687993 w 5334000"/>
                      <a:gd name="csY8" fmla="*/ 0 h 2332944"/>
                      <a:gd name="csX9" fmla="*/ 5334000 w 5334000"/>
                      <a:gd name="csY9" fmla="*/ 0 h 2332944"/>
                      <a:gd name="csX10" fmla="*/ 5334000 w 5334000"/>
                      <a:gd name="csY10" fmla="*/ 536577 h 2332944"/>
                      <a:gd name="csX11" fmla="*/ 5334000 w 5334000"/>
                      <a:gd name="csY11" fmla="*/ 1049825 h 2332944"/>
                      <a:gd name="csX12" fmla="*/ 5334000 w 5334000"/>
                      <a:gd name="csY12" fmla="*/ 1586402 h 2332944"/>
                      <a:gd name="csX13" fmla="*/ 5334000 w 5334000"/>
                      <a:gd name="csY13" fmla="*/ 2332944 h 2332944"/>
                      <a:gd name="csX14" fmla="*/ 4741333 w 5334000"/>
                      <a:gd name="csY14" fmla="*/ 2332944 h 2332944"/>
                      <a:gd name="csX15" fmla="*/ 4148667 w 5334000"/>
                      <a:gd name="csY15" fmla="*/ 2332944 h 2332944"/>
                      <a:gd name="csX16" fmla="*/ 3662680 w 5334000"/>
                      <a:gd name="csY16" fmla="*/ 2332944 h 2332944"/>
                      <a:gd name="csX17" fmla="*/ 3070013 w 5334000"/>
                      <a:gd name="csY17" fmla="*/ 2332944 h 2332944"/>
                      <a:gd name="csX18" fmla="*/ 2477347 w 5334000"/>
                      <a:gd name="csY18" fmla="*/ 2332944 h 2332944"/>
                      <a:gd name="csX19" fmla="*/ 1884680 w 5334000"/>
                      <a:gd name="csY19" fmla="*/ 2332944 h 2332944"/>
                      <a:gd name="csX20" fmla="*/ 1292013 w 5334000"/>
                      <a:gd name="csY20" fmla="*/ 2332944 h 2332944"/>
                      <a:gd name="csX21" fmla="*/ 752687 w 5334000"/>
                      <a:gd name="csY21" fmla="*/ 2332944 h 2332944"/>
                      <a:gd name="csX22" fmla="*/ 0 w 5334000"/>
                      <a:gd name="csY22" fmla="*/ 2332944 h 2332944"/>
                      <a:gd name="csX23" fmla="*/ 0 w 5334000"/>
                      <a:gd name="csY23" fmla="*/ 1749708 h 2332944"/>
                      <a:gd name="csX24" fmla="*/ 0 w 5334000"/>
                      <a:gd name="csY24" fmla="*/ 1143143 h 2332944"/>
                      <a:gd name="csX25" fmla="*/ 0 w 5334000"/>
                      <a:gd name="csY25" fmla="*/ 536577 h 2332944"/>
                      <a:gd name="csX26" fmla="*/ 0 w 5334000"/>
                      <a:gd name="csY26" fmla="*/ 0 h 2332944"/>
                      <a:gd name="csX0" fmla="*/ 0 w 5334000"/>
                      <a:gd name="csY0" fmla="*/ 0 h 2332944"/>
                      <a:gd name="csX1" fmla="*/ 539327 w 5334000"/>
                      <a:gd name="csY1" fmla="*/ 0 h 2332944"/>
                      <a:gd name="csX2" fmla="*/ 971973 w 5334000"/>
                      <a:gd name="csY2" fmla="*/ 0 h 2332944"/>
                      <a:gd name="csX3" fmla="*/ 1671320 w 5334000"/>
                      <a:gd name="csY3" fmla="*/ 0 h 2332944"/>
                      <a:gd name="csX4" fmla="*/ 2210647 w 5334000"/>
                      <a:gd name="csY4" fmla="*/ 0 h 2332944"/>
                      <a:gd name="csX5" fmla="*/ 2749973 w 5334000"/>
                      <a:gd name="csY5" fmla="*/ 0 h 2332944"/>
                      <a:gd name="csX6" fmla="*/ 3449320 w 5334000"/>
                      <a:gd name="csY6" fmla="*/ 0 h 2332944"/>
                      <a:gd name="csX7" fmla="*/ 3935307 w 5334000"/>
                      <a:gd name="csY7" fmla="*/ 0 h 2332944"/>
                      <a:gd name="csX8" fmla="*/ 4634653 w 5334000"/>
                      <a:gd name="csY8" fmla="*/ 0 h 2332944"/>
                      <a:gd name="csX9" fmla="*/ 5334000 w 5334000"/>
                      <a:gd name="csY9" fmla="*/ 0 h 2332944"/>
                      <a:gd name="csX10" fmla="*/ 5334000 w 5334000"/>
                      <a:gd name="csY10" fmla="*/ 583236 h 2332944"/>
                      <a:gd name="csX11" fmla="*/ 5334000 w 5334000"/>
                      <a:gd name="csY11" fmla="*/ 1166472 h 2332944"/>
                      <a:gd name="csX12" fmla="*/ 5334000 w 5334000"/>
                      <a:gd name="csY12" fmla="*/ 1773037 h 2332944"/>
                      <a:gd name="csX13" fmla="*/ 5334000 w 5334000"/>
                      <a:gd name="csY13" fmla="*/ 2332944 h 2332944"/>
                      <a:gd name="csX14" fmla="*/ 4741333 w 5334000"/>
                      <a:gd name="csY14" fmla="*/ 2332944 h 2332944"/>
                      <a:gd name="csX15" fmla="*/ 4255347 w 5334000"/>
                      <a:gd name="csY15" fmla="*/ 2332944 h 2332944"/>
                      <a:gd name="csX16" fmla="*/ 3662680 w 5334000"/>
                      <a:gd name="csY16" fmla="*/ 2332944 h 2332944"/>
                      <a:gd name="csX17" fmla="*/ 2963333 w 5334000"/>
                      <a:gd name="csY17" fmla="*/ 2332944 h 2332944"/>
                      <a:gd name="csX18" fmla="*/ 2370667 w 5334000"/>
                      <a:gd name="csY18" fmla="*/ 2332944 h 2332944"/>
                      <a:gd name="csX19" fmla="*/ 1938020 w 5334000"/>
                      <a:gd name="csY19" fmla="*/ 2332944 h 2332944"/>
                      <a:gd name="csX20" fmla="*/ 1452033 w 5334000"/>
                      <a:gd name="csY20" fmla="*/ 2332944 h 2332944"/>
                      <a:gd name="csX21" fmla="*/ 752687 w 5334000"/>
                      <a:gd name="csY21" fmla="*/ 2332944 h 2332944"/>
                      <a:gd name="csX22" fmla="*/ 0 w 5334000"/>
                      <a:gd name="csY22" fmla="*/ 2332944 h 2332944"/>
                      <a:gd name="csX23" fmla="*/ 0 w 5334000"/>
                      <a:gd name="csY23" fmla="*/ 1796367 h 2332944"/>
                      <a:gd name="csX24" fmla="*/ 0 w 5334000"/>
                      <a:gd name="csY24" fmla="*/ 1236460 h 2332944"/>
                      <a:gd name="csX25" fmla="*/ 0 w 5334000"/>
                      <a:gd name="csY25" fmla="*/ 723213 h 2332944"/>
                      <a:gd name="csX26" fmla="*/ 0 w 5334000"/>
                      <a:gd name="csY26" fmla="*/ 0 h 2332944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  <a:cxn ang="0">
                        <a:pos x="csX15" y="csY15"/>
                      </a:cxn>
                      <a:cxn ang="0">
                        <a:pos x="csX16" y="csY16"/>
                      </a:cxn>
                      <a:cxn ang="0">
                        <a:pos x="csX17" y="csY17"/>
                      </a:cxn>
                      <a:cxn ang="0">
                        <a:pos x="csX18" y="csY18"/>
                      </a:cxn>
                      <a:cxn ang="0">
                        <a:pos x="csX19" y="csY19"/>
                      </a:cxn>
                      <a:cxn ang="0">
                        <a:pos x="csX20" y="csY20"/>
                      </a:cxn>
                      <a:cxn ang="0">
                        <a:pos x="csX21" y="csY21"/>
                      </a:cxn>
                      <a:cxn ang="0">
                        <a:pos x="csX22" y="csY22"/>
                      </a:cxn>
                      <a:cxn ang="0">
                        <a:pos x="csX23" y="csY23"/>
                      </a:cxn>
                      <a:cxn ang="0">
                        <a:pos x="csX24" y="csY24"/>
                      </a:cxn>
                      <a:cxn ang="0">
                        <a:pos x="csX25" y="csY25"/>
                      </a:cxn>
                      <a:cxn ang="0">
                        <a:pos x="csX26" y="csY26"/>
                      </a:cxn>
                    </a:cxnLst>
                    <a:rect l="l" t="t" r="r" b="b"/>
                    <a:pathLst>
                      <a:path w="5334000" h="2332944" fill="none" extrusionOk="0">
                        <a:moveTo>
                          <a:pt x="0" y="0"/>
                        </a:moveTo>
                        <a:cubicBezTo>
                          <a:pt x="169516" y="-74922"/>
                          <a:pt x="478454" y="44110"/>
                          <a:pt x="646007" y="0"/>
                        </a:cubicBezTo>
                        <a:cubicBezTo>
                          <a:pt x="814848" y="-49887"/>
                          <a:pt x="948277" y="90863"/>
                          <a:pt x="1078653" y="0"/>
                        </a:cubicBezTo>
                        <a:cubicBezTo>
                          <a:pt x="1251022" y="-55142"/>
                          <a:pt x="1430697" y="78644"/>
                          <a:pt x="1617980" y="0"/>
                        </a:cubicBezTo>
                        <a:cubicBezTo>
                          <a:pt x="1847205" y="-24074"/>
                          <a:pt x="2084980" y="-36543"/>
                          <a:pt x="2317327" y="0"/>
                        </a:cubicBezTo>
                        <a:cubicBezTo>
                          <a:pt x="2571246" y="-23545"/>
                          <a:pt x="2675571" y="68037"/>
                          <a:pt x="2909993" y="0"/>
                        </a:cubicBezTo>
                        <a:cubicBezTo>
                          <a:pt x="3176030" y="-35886"/>
                          <a:pt x="3357919" y="50552"/>
                          <a:pt x="3556000" y="0"/>
                        </a:cubicBezTo>
                        <a:cubicBezTo>
                          <a:pt x="3777632" y="-12405"/>
                          <a:pt x="3887459" y="40531"/>
                          <a:pt x="4095327" y="0"/>
                        </a:cubicBezTo>
                        <a:cubicBezTo>
                          <a:pt x="4281458" y="-24591"/>
                          <a:pt x="4522801" y="49601"/>
                          <a:pt x="4687993" y="0"/>
                        </a:cubicBezTo>
                        <a:cubicBezTo>
                          <a:pt x="4913138" y="-43415"/>
                          <a:pt x="5067034" y="25485"/>
                          <a:pt x="5334000" y="0"/>
                        </a:cubicBezTo>
                        <a:cubicBezTo>
                          <a:pt x="5334933" y="170847"/>
                          <a:pt x="5316803" y="429715"/>
                          <a:pt x="5334000" y="536577"/>
                        </a:cubicBezTo>
                        <a:cubicBezTo>
                          <a:pt x="5339158" y="646337"/>
                          <a:pt x="5293870" y="894848"/>
                          <a:pt x="5334000" y="1049825"/>
                        </a:cubicBezTo>
                        <a:cubicBezTo>
                          <a:pt x="5401885" y="1223977"/>
                          <a:pt x="5312001" y="1411246"/>
                          <a:pt x="5334000" y="1586402"/>
                        </a:cubicBezTo>
                        <a:cubicBezTo>
                          <a:pt x="5328016" y="1782547"/>
                          <a:pt x="5295008" y="2123000"/>
                          <a:pt x="5334000" y="2332944"/>
                        </a:cubicBezTo>
                        <a:cubicBezTo>
                          <a:pt x="5199141" y="2308390"/>
                          <a:pt x="5043778" y="2264495"/>
                          <a:pt x="4741333" y="2332944"/>
                        </a:cubicBezTo>
                        <a:cubicBezTo>
                          <a:pt x="4423421" y="2360275"/>
                          <a:pt x="4377715" y="2245866"/>
                          <a:pt x="4148667" y="2332944"/>
                        </a:cubicBezTo>
                        <a:cubicBezTo>
                          <a:pt x="3963763" y="2373681"/>
                          <a:pt x="3872396" y="2282659"/>
                          <a:pt x="3662680" y="2332944"/>
                        </a:cubicBezTo>
                        <a:cubicBezTo>
                          <a:pt x="3492911" y="2377187"/>
                          <a:pt x="3366935" y="2313354"/>
                          <a:pt x="3070013" y="2332944"/>
                        </a:cubicBezTo>
                        <a:cubicBezTo>
                          <a:pt x="2772098" y="2358700"/>
                          <a:pt x="2744025" y="2316076"/>
                          <a:pt x="2477347" y="2332944"/>
                        </a:cubicBezTo>
                        <a:cubicBezTo>
                          <a:pt x="2218163" y="2355087"/>
                          <a:pt x="2159046" y="2283958"/>
                          <a:pt x="1884680" y="2332944"/>
                        </a:cubicBezTo>
                        <a:cubicBezTo>
                          <a:pt x="1588884" y="2389318"/>
                          <a:pt x="1554576" y="2259452"/>
                          <a:pt x="1292013" y="2332944"/>
                        </a:cubicBezTo>
                        <a:cubicBezTo>
                          <a:pt x="1008161" y="2410426"/>
                          <a:pt x="884724" y="2311178"/>
                          <a:pt x="752687" y="2332944"/>
                        </a:cubicBezTo>
                        <a:cubicBezTo>
                          <a:pt x="590853" y="2347813"/>
                          <a:pt x="230265" y="2247849"/>
                          <a:pt x="0" y="2332944"/>
                        </a:cubicBezTo>
                        <a:cubicBezTo>
                          <a:pt x="-21042" y="2136018"/>
                          <a:pt x="33709" y="1995530"/>
                          <a:pt x="0" y="1749708"/>
                        </a:cubicBezTo>
                        <a:cubicBezTo>
                          <a:pt x="-59071" y="1490676"/>
                          <a:pt x="37333" y="1366155"/>
                          <a:pt x="0" y="1143143"/>
                        </a:cubicBezTo>
                        <a:cubicBezTo>
                          <a:pt x="-44206" y="915440"/>
                          <a:pt x="28392" y="708497"/>
                          <a:pt x="0" y="536577"/>
                        </a:cubicBezTo>
                        <a:cubicBezTo>
                          <a:pt x="-50683" y="386232"/>
                          <a:pt x="58412" y="207184"/>
                          <a:pt x="0" y="0"/>
                        </a:cubicBezTo>
                        <a:close/>
                      </a:path>
                      <a:path w="5334000" h="2332944" stroke="0" extrusionOk="0">
                        <a:moveTo>
                          <a:pt x="0" y="0"/>
                        </a:moveTo>
                        <a:cubicBezTo>
                          <a:pt x="208641" y="-32771"/>
                          <a:pt x="300306" y="32529"/>
                          <a:pt x="539327" y="0"/>
                        </a:cubicBezTo>
                        <a:cubicBezTo>
                          <a:pt x="787239" y="-71000"/>
                          <a:pt x="888877" y="23953"/>
                          <a:pt x="971973" y="0"/>
                        </a:cubicBezTo>
                        <a:cubicBezTo>
                          <a:pt x="1101606" y="-59327"/>
                          <a:pt x="1549003" y="44347"/>
                          <a:pt x="1671320" y="0"/>
                        </a:cubicBezTo>
                        <a:cubicBezTo>
                          <a:pt x="1837638" y="-56640"/>
                          <a:pt x="1995130" y="-2493"/>
                          <a:pt x="2210647" y="0"/>
                        </a:cubicBezTo>
                        <a:cubicBezTo>
                          <a:pt x="2470226" y="-9324"/>
                          <a:pt x="2582138" y="13094"/>
                          <a:pt x="2749973" y="0"/>
                        </a:cubicBezTo>
                        <a:cubicBezTo>
                          <a:pt x="2865983" y="-28240"/>
                          <a:pt x="3258087" y="84898"/>
                          <a:pt x="3449320" y="0"/>
                        </a:cubicBezTo>
                        <a:cubicBezTo>
                          <a:pt x="3678608" y="-21064"/>
                          <a:pt x="3762436" y="-4066"/>
                          <a:pt x="3935307" y="0"/>
                        </a:cubicBezTo>
                        <a:cubicBezTo>
                          <a:pt x="4132308" y="-20750"/>
                          <a:pt x="4447188" y="34591"/>
                          <a:pt x="4634653" y="0"/>
                        </a:cubicBezTo>
                        <a:cubicBezTo>
                          <a:pt x="4867537" y="-26083"/>
                          <a:pt x="5086229" y="35473"/>
                          <a:pt x="5334000" y="0"/>
                        </a:cubicBezTo>
                        <a:cubicBezTo>
                          <a:pt x="5384748" y="144451"/>
                          <a:pt x="5328726" y="480218"/>
                          <a:pt x="5334000" y="583236"/>
                        </a:cubicBezTo>
                        <a:cubicBezTo>
                          <a:pt x="5317664" y="692395"/>
                          <a:pt x="5332246" y="1043989"/>
                          <a:pt x="5334000" y="1166472"/>
                        </a:cubicBezTo>
                        <a:cubicBezTo>
                          <a:pt x="5343638" y="1241029"/>
                          <a:pt x="5326370" y="1587777"/>
                          <a:pt x="5334000" y="1773037"/>
                        </a:cubicBezTo>
                        <a:cubicBezTo>
                          <a:pt x="5395556" y="1961811"/>
                          <a:pt x="5344540" y="2069688"/>
                          <a:pt x="5334000" y="2332944"/>
                        </a:cubicBezTo>
                        <a:cubicBezTo>
                          <a:pt x="5065432" y="2397272"/>
                          <a:pt x="4909499" y="2308336"/>
                          <a:pt x="4741333" y="2332944"/>
                        </a:cubicBezTo>
                        <a:cubicBezTo>
                          <a:pt x="4588277" y="2351198"/>
                          <a:pt x="4510536" y="2266681"/>
                          <a:pt x="4255347" y="2332944"/>
                        </a:cubicBezTo>
                        <a:cubicBezTo>
                          <a:pt x="4050552" y="2396159"/>
                          <a:pt x="3806015" y="2275873"/>
                          <a:pt x="3662680" y="2332944"/>
                        </a:cubicBezTo>
                        <a:cubicBezTo>
                          <a:pt x="3511609" y="2326983"/>
                          <a:pt x="3185742" y="2283281"/>
                          <a:pt x="2963333" y="2332944"/>
                        </a:cubicBezTo>
                        <a:cubicBezTo>
                          <a:pt x="2732340" y="2407353"/>
                          <a:pt x="2605938" y="2267993"/>
                          <a:pt x="2370667" y="2332944"/>
                        </a:cubicBezTo>
                        <a:cubicBezTo>
                          <a:pt x="2118671" y="2344516"/>
                          <a:pt x="2016561" y="2331682"/>
                          <a:pt x="1938020" y="2332944"/>
                        </a:cubicBezTo>
                        <a:cubicBezTo>
                          <a:pt x="1854812" y="2347367"/>
                          <a:pt x="1638674" y="2299745"/>
                          <a:pt x="1452033" y="2332944"/>
                        </a:cubicBezTo>
                        <a:cubicBezTo>
                          <a:pt x="1317333" y="2370701"/>
                          <a:pt x="1103538" y="2320809"/>
                          <a:pt x="752687" y="2332944"/>
                        </a:cubicBezTo>
                        <a:cubicBezTo>
                          <a:pt x="448263" y="2392614"/>
                          <a:pt x="355339" y="2220896"/>
                          <a:pt x="0" y="2332944"/>
                        </a:cubicBezTo>
                        <a:cubicBezTo>
                          <a:pt x="-92673" y="2102340"/>
                          <a:pt x="26609" y="1931136"/>
                          <a:pt x="0" y="1796367"/>
                        </a:cubicBezTo>
                        <a:cubicBezTo>
                          <a:pt x="-33726" y="1683630"/>
                          <a:pt x="64568" y="1498872"/>
                          <a:pt x="0" y="1236460"/>
                        </a:cubicBezTo>
                        <a:cubicBezTo>
                          <a:pt x="-22912" y="975012"/>
                          <a:pt x="11528" y="904489"/>
                          <a:pt x="0" y="723213"/>
                        </a:cubicBezTo>
                        <a:cubicBezTo>
                          <a:pt x="15742" y="538049"/>
                          <a:pt x="-33416" y="339365"/>
                          <a:pt x="0" y="0"/>
                        </a:cubicBezTo>
                        <a:close/>
                      </a:path>
                      <a:path w="5334000" h="2332944" fill="none" stroke="0" extrusionOk="0">
                        <a:moveTo>
                          <a:pt x="0" y="0"/>
                        </a:moveTo>
                        <a:cubicBezTo>
                          <a:pt x="165309" y="-86167"/>
                          <a:pt x="451816" y="61380"/>
                          <a:pt x="646007" y="0"/>
                        </a:cubicBezTo>
                        <a:cubicBezTo>
                          <a:pt x="859453" y="-48727"/>
                          <a:pt x="924876" y="50077"/>
                          <a:pt x="1078653" y="0"/>
                        </a:cubicBezTo>
                        <a:cubicBezTo>
                          <a:pt x="1205214" y="-31295"/>
                          <a:pt x="1438578" y="53933"/>
                          <a:pt x="1617980" y="0"/>
                        </a:cubicBezTo>
                        <a:cubicBezTo>
                          <a:pt x="1742236" y="-67840"/>
                          <a:pt x="2112225" y="28853"/>
                          <a:pt x="2317327" y="0"/>
                        </a:cubicBezTo>
                        <a:cubicBezTo>
                          <a:pt x="2542491" y="-23448"/>
                          <a:pt x="2663619" y="18697"/>
                          <a:pt x="2909993" y="0"/>
                        </a:cubicBezTo>
                        <a:cubicBezTo>
                          <a:pt x="3118512" y="-50903"/>
                          <a:pt x="3327727" y="44426"/>
                          <a:pt x="3556000" y="0"/>
                        </a:cubicBezTo>
                        <a:cubicBezTo>
                          <a:pt x="3763790" y="-30336"/>
                          <a:pt x="3872203" y="68332"/>
                          <a:pt x="4095327" y="0"/>
                        </a:cubicBezTo>
                        <a:cubicBezTo>
                          <a:pt x="4329983" y="-27415"/>
                          <a:pt x="4522030" y="50285"/>
                          <a:pt x="4687993" y="0"/>
                        </a:cubicBezTo>
                        <a:cubicBezTo>
                          <a:pt x="4881585" y="-41602"/>
                          <a:pt x="5107003" y="77808"/>
                          <a:pt x="5334000" y="0"/>
                        </a:cubicBezTo>
                        <a:cubicBezTo>
                          <a:pt x="5362365" y="171855"/>
                          <a:pt x="5316701" y="423067"/>
                          <a:pt x="5334000" y="536577"/>
                        </a:cubicBezTo>
                        <a:cubicBezTo>
                          <a:pt x="5360917" y="674608"/>
                          <a:pt x="5314297" y="934789"/>
                          <a:pt x="5334000" y="1049825"/>
                        </a:cubicBezTo>
                        <a:cubicBezTo>
                          <a:pt x="5390048" y="1189529"/>
                          <a:pt x="5294660" y="1395268"/>
                          <a:pt x="5334000" y="1586402"/>
                        </a:cubicBezTo>
                        <a:cubicBezTo>
                          <a:pt x="5340649" y="1770794"/>
                          <a:pt x="5291467" y="2162682"/>
                          <a:pt x="5334000" y="2332944"/>
                        </a:cubicBezTo>
                        <a:cubicBezTo>
                          <a:pt x="5186521" y="2349897"/>
                          <a:pt x="5021054" y="2291623"/>
                          <a:pt x="4741333" y="2332944"/>
                        </a:cubicBezTo>
                        <a:cubicBezTo>
                          <a:pt x="4456083" y="2324235"/>
                          <a:pt x="4348865" y="2277374"/>
                          <a:pt x="4148667" y="2332944"/>
                        </a:cubicBezTo>
                        <a:cubicBezTo>
                          <a:pt x="3930889" y="2403354"/>
                          <a:pt x="3839699" y="2290510"/>
                          <a:pt x="3662680" y="2332944"/>
                        </a:cubicBezTo>
                        <a:cubicBezTo>
                          <a:pt x="3491650" y="2391738"/>
                          <a:pt x="3394579" y="2300184"/>
                          <a:pt x="3070013" y="2332944"/>
                        </a:cubicBezTo>
                        <a:cubicBezTo>
                          <a:pt x="2768206" y="2358076"/>
                          <a:pt x="2742157" y="2319385"/>
                          <a:pt x="2477347" y="2332944"/>
                        </a:cubicBezTo>
                        <a:cubicBezTo>
                          <a:pt x="2213524" y="2358057"/>
                          <a:pt x="2147276" y="2290614"/>
                          <a:pt x="1884680" y="2332944"/>
                        </a:cubicBezTo>
                        <a:cubicBezTo>
                          <a:pt x="1611551" y="2365007"/>
                          <a:pt x="1520045" y="2261371"/>
                          <a:pt x="1292013" y="2332944"/>
                        </a:cubicBezTo>
                        <a:cubicBezTo>
                          <a:pt x="1055149" y="2424751"/>
                          <a:pt x="884439" y="2297500"/>
                          <a:pt x="752687" y="2332944"/>
                        </a:cubicBezTo>
                        <a:cubicBezTo>
                          <a:pt x="616849" y="2378094"/>
                          <a:pt x="156488" y="2211137"/>
                          <a:pt x="0" y="2332944"/>
                        </a:cubicBezTo>
                        <a:cubicBezTo>
                          <a:pt x="14189" y="2144963"/>
                          <a:pt x="42513" y="1962339"/>
                          <a:pt x="0" y="1749708"/>
                        </a:cubicBezTo>
                        <a:cubicBezTo>
                          <a:pt x="-20231" y="1523259"/>
                          <a:pt x="6763" y="1389150"/>
                          <a:pt x="0" y="1143143"/>
                        </a:cubicBezTo>
                        <a:cubicBezTo>
                          <a:pt x="-43810" y="927827"/>
                          <a:pt x="27999" y="666674"/>
                          <a:pt x="0" y="536577"/>
                        </a:cubicBezTo>
                        <a:cubicBezTo>
                          <a:pt x="8667" y="349368"/>
                          <a:pt x="55545" y="1878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E0A8B-1C9C-7BB0-362F-70B59113F960}"/>
              </a:ext>
            </a:extLst>
          </p:cNvPr>
          <p:cNvSpPr txBox="1"/>
          <p:nvPr/>
        </p:nvSpPr>
        <p:spPr>
          <a:xfrm>
            <a:off x="2128109" y="1063606"/>
            <a:ext cx="3548658" cy="1200329"/>
          </a:xfrm>
          <a:custGeom>
            <a:avLst/>
            <a:gdLst>
              <a:gd name="csX0" fmla="*/ 0 w 3548658"/>
              <a:gd name="csY0" fmla="*/ 0 h 1200329"/>
              <a:gd name="csX1" fmla="*/ 520470 w 3548658"/>
              <a:gd name="csY1" fmla="*/ 0 h 1200329"/>
              <a:gd name="csX2" fmla="*/ 1147399 w 3548658"/>
              <a:gd name="csY2" fmla="*/ 0 h 1200329"/>
              <a:gd name="csX3" fmla="*/ 1703356 w 3548658"/>
              <a:gd name="csY3" fmla="*/ 0 h 1200329"/>
              <a:gd name="csX4" fmla="*/ 2223826 w 3548658"/>
              <a:gd name="csY4" fmla="*/ 0 h 1200329"/>
              <a:gd name="csX5" fmla="*/ 2850755 w 3548658"/>
              <a:gd name="csY5" fmla="*/ 0 h 1200329"/>
              <a:gd name="csX6" fmla="*/ 3548658 w 3548658"/>
              <a:gd name="csY6" fmla="*/ 0 h 1200329"/>
              <a:gd name="csX7" fmla="*/ 3548658 w 3548658"/>
              <a:gd name="csY7" fmla="*/ 400110 h 1200329"/>
              <a:gd name="csX8" fmla="*/ 3548658 w 3548658"/>
              <a:gd name="csY8" fmla="*/ 776213 h 1200329"/>
              <a:gd name="csX9" fmla="*/ 3548658 w 3548658"/>
              <a:gd name="csY9" fmla="*/ 1200329 h 1200329"/>
              <a:gd name="csX10" fmla="*/ 3028188 w 3548658"/>
              <a:gd name="csY10" fmla="*/ 1200329 h 1200329"/>
              <a:gd name="csX11" fmla="*/ 2543205 w 3548658"/>
              <a:gd name="csY11" fmla="*/ 1200329 h 1200329"/>
              <a:gd name="csX12" fmla="*/ 1916275 w 3548658"/>
              <a:gd name="csY12" fmla="*/ 1200329 h 1200329"/>
              <a:gd name="csX13" fmla="*/ 1395805 w 3548658"/>
              <a:gd name="csY13" fmla="*/ 1200329 h 1200329"/>
              <a:gd name="csX14" fmla="*/ 768876 w 3548658"/>
              <a:gd name="csY14" fmla="*/ 1200329 h 1200329"/>
              <a:gd name="csX15" fmla="*/ 0 w 3548658"/>
              <a:gd name="csY15" fmla="*/ 1200329 h 1200329"/>
              <a:gd name="csX16" fmla="*/ 0 w 3548658"/>
              <a:gd name="csY16" fmla="*/ 812223 h 1200329"/>
              <a:gd name="csX17" fmla="*/ 0 w 3548658"/>
              <a:gd name="csY17" fmla="*/ 400110 h 1200329"/>
              <a:gd name="csX18" fmla="*/ 0 w 3548658"/>
              <a:gd name="csY18" fmla="*/ 0 h 12003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548658" h="1200329" fill="none" extrusionOk="0">
                <a:moveTo>
                  <a:pt x="0" y="0"/>
                </a:moveTo>
                <a:cubicBezTo>
                  <a:pt x="107359" y="-49909"/>
                  <a:pt x="277990" y="9981"/>
                  <a:pt x="520470" y="0"/>
                </a:cubicBezTo>
                <a:cubicBezTo>
                  <a:pt x="762950" y="-9981"/>
                  <a:pt x="953988" y="45368"/>
                  <a:pt x="1147399" y="0"/>
                </a:cubicBezTo>
                <a:cubicBezTo>
                  <a:pt x="1340810" y="-45368"/>
                  <a:pt x="1535216" y="43098"/>
                  <a:pt x="1703356" y="0"/>
                </a:cubicBezTo>
                <a:cubicBezTo>
                  <a:pt x="1871496" y="-43098"/>
                  <a:pt x="2103988" y="61625"/>
                  <a:pt x="2223826" y="0"/>
                </a:cubicBezTo>
                <a:cubicBezTo>
                  <a:pt x="2343664" y="-61625"/>
                  <a:pt x="2661065" y="4075"/>
                  <a:pt x="2850755" y="0"/>
                </a:cubicBezTo>
                <a:cubicBezTo>
                  <a:pt x="3040445" y="-4075"/>
                  <a:pt x="3364166" y="17572"/>
                  <a:pt x="3548658" y="0"/>
                </a:cubicBezTo>
                <a:cubicBezTo>
                  <a:pt x="3591190" y="193132"/>
                  <a:pt x="3522200" y="246020"/>
                  <a:pt x="3548658" y="400110"/>
                </a:cubicBezTo>
                <a:cubicBezTo>
                  <a:pt x="3575116" y="554200"/>
                  <a:pt x="3539178" y="676075"/>
                  <a:pt x="3548658" y="776213"/>
                </a:cubicBezTo>
                <a:cubicBezTo>
                  <a:pt x="3558138" y="876351"/>
                  <a:pt x="3545153" y="1023209"/>
                  <a:pt x="3548658" y="1200329"/>
                </a:cubicBezTo>
                <a:cubicBezTo>
                  <a:pt x="3303346" y="1202686"/>
                  <a:pt x="3219137" y="1158804"/>
                  <a:pt x="3028188" y="1200329"/>
                </a:cubicBezTo>
                <a:cubicBezTo>
                  <a:pt x="2837239" y="1241854"/>
                  <a:pt x="2777399" y="1149946"/>
                  <a:pt x="2543205" y="1200329"/>
                </a:cubicBezTo>
                <a:cubicBezTo>
                  <a:pt x="2309011" y="1250712"/>
                  <a:pt x="2141152" y="1199336"/>
                  <a:pt x="1916275" y="1200329"/>
                </a:cubicBezTo>
                <a:cubicBezTo>
                  <a:pt x="1691398" y="1201322"/>
                  <a:pt x="1585477" y="1160377"/>
                  <a:pt x="1395805" y="1200329"/>
                </a:cubicBezTo>
                <a:cubicBezTo>
                  <a:pt x="1206133" y="1240281"/>
                  <a:pt x="974104" y="1149073"/>
                  <a:pt x="768876" y="1200329"/>
                </a:cubicBezTo>
                <a:cubicBezTo>
                  <a:pt x="563648" y="1251585"/>
                  <a:pt x="355142" y="1169189"/>
                  <a:pt x="0" y="1200329"/>
                </a:cubicBezTo>
                <a:cubicBezTo>
                  <a:pt x="-19683" y="1120473"/>
                  <a:pt x="25424" y="958334"/>
                  <a:pt x="0" y="812223"/>
                </a:cubicBezTo>
                <a:cubicBezTo>
                  <a:pt x="-25424" y="666112"/>
                  <a:pt x="25375" y="559328"/>
                  <a:pt x="0" y="400110"/>
                </a:cubicBezTo>
                <a:cubicBezTo>
                  <a:pt x="-25375" y="240892"/>
                  <a:pt x="7159" y="125411"/>
                  <a:pt x="0" y="0"/>
                </a:cubicBezTo>
                <a:close/>
              </a:path>
              <a:path w="3548658" h="1200329" stroke="0" extrusionOk="0">
                <a:moveTo>
                  <a:pt x="0" y="0"/>
                </a:moveTo>
                <a:cubicBezTo>
                  <a:pt x="120304" y="-62726"/>
                  <a:pt x="281967" y="19290"/>
                  <a:pt x="555956" y="0"/>
                </a:cubicBezTo>
                <a:cubicBezTo>
                  <a:pt x="829945" y="-19290"/>
                  <a:pt x="891087" y="2122"/>
                  <a:pt x="1040940" y="0"/>
                </a:cubicBezTo>
                <a:cubicBezTo>
                  <a:pt x="1190793" y="-2122"/>
                  <a:pt x="1501436" y="25428"/>
                  <a:pt x="1703356" y="0"/>
                </a:cubicBezTo>
                <a:cubicBezTo>
                  <a:pt x="1905276" y="-25428"/>
                  <a:pt x="2121740" y="15458"/>
                  <a:pt x="2259312" y="0"/>
                </a:cubicBezTo>
                <a:cubicBezTo>
                  <a:pt x="2396884" y="-15458"/>
                  <a:pt x="2671274" y="36689"/>
                  <a:pt x="2815269" y="0"/>
                </a:cubicBezTo>
                <a:cubicBezTo>
                  <a:pt x="2959264" y="-36689"/>
                  <a:pt x="3195702" y="12981"/>
                  <a:pt x="3548658" y="0"/>
                </a:cubicBezTo>
                <a:cubicBezTo>
                  <a:pt x="3579444" y="80270"/>
                  <a:pt x="3530429" y="297252"/>
                  <a:pt x="3548658" y="376103"/>
                </a:cubicBezTo>
                <a:cubicBezTo>
                  <a:pt x="3566887" y="454954"/>
                  <a:pt x="3516780" y="601169"/>
                  <a:pt x="3548658" y="776213"/>
                </a:cubicBezTo>
                <a:cubicBezTo>
                  <a:pt x="3580536" y="951257"/>
                  <a:pt x="3507706" y="1100581"/>
                  <a:pt x="3548658" y="1200329"/>
                </a:cubicBezTo>
                <a:cubicBezTo>
                  <a:pt x="3343611" y="1227063"/>
                  <a:pt x="3241746" y="1141810"/>
                  <a:pt x="3028188" y="1200329"/>
                </a:cubicBezTo>
                <a:cubicBezTo>
                  <a:pt x="2814630" y="1258848"/>
                  <a:pt x="2581579" y="1179011"/>
                  <a:pt x="2436745" y="1200329"/>
                </a:cubicBezTo>
                <a:cubicBezTo>
                  <a:pt x="2291911" y="1221647"/>
                  <a:pt x="2136046" y="1135635"/>
                  <a:pt x="1880789" y="1200329"/>
                </a:cubicBezTo>
                <a:cubicBezTo>
                  <a:pt x="1625532" y="1265023"/>
                  <a:pt x="1478511" y="1174059"/>
                  <a:pt x="1218373" y="1200329"/>
                </a:cubicBezTo>
                <a:cubicBezTo>
                  <a:pt x="958235" y="1226599"/>
                  <a:pt x="808272" y="1137070"/>
                  <a:pt x="555956" y="1200329"/>
                </a:cubicBezTo>
                <a:cubicBezTo>
                  <a:pt x="303640" y="1263588"/>
                  <a:pt x="120856" y="1198075"/>
                  <a:pt x="0" y="1200329"/>
                </a:cubicBezTo>
                <a:cubicBezTo>
                  <a:pt x="-16047" y="1089591"/>
                  <a:pt x="3184" y="981257"/>
                  <a:pt x="0" y="800219"/>
                </a:cubicBezTo>
                <a:cubicBezTo>
                  <a:pt x="-3184" y="619181"/>
                  <a:pt x="8661" y="566535"/>
                  <a:pt x="0" y="412113"/>
                </a:cubicBezTo>
                <a:cubicBezTo>
                  <a:pt x="-8661" y="257691"/>
                  <a:pt x="3977" y="124873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Rational Choice Paradigm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Expected Utility Theory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Decisions over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09571-092E-6EFA-ABC0-731DBA98F1BE}"/>
              </a:ext>
            </a:extLst>
          </p:cNvPr>
          <p:cNvSpPr txBox="1"/>
          <p:nvPr/>
        </p:nvSpPr>
        <p:spPr>
          <a:xfrm>
            <a:off x="7929513" y="722506"/>
            <a:ext cx="3850767" cy="1477328"/>
          </a:xfrm>
          <a:custGeom>
            <a:avLst/>
            <a:gdLst>
              <a:gd name="csX0" fmla="*/ 0 w 3548658"/>
              <a:gd name="csY0" fmla="*/ 0 h 1200329"/>
              <a:gd name="csX1" fmla="*/ 520470 w 3548658"/>
              <a:gd name="csY1" fmla="*/ 0 h 1200329"/>
              <a:gd name="csX2" fmla="*/ 1147399 w 3548658"/>
              <a:gd name="csY2" fmla="*/ 0 h 1200329"/>
              <a:gd name="csX3" fmla="*/ 1703356 w 3548658"/>
              <a:gd name="csY3" fmla="*/ 0 h 1200329"/>
              <a:gd name="csX4" fmla="*/ 2223826 w 3548658"/>
              <a:gd name="csY4" fmla="*/ 0 h 1200329"/>
              <a:gd name="csX5" fmla="*/ 2850755 w 3548658"/>
              <a:gd name="csY5" fmla="*/ 0 h 1200329"/>
              <a:gd name="csX6" fmla="*/ 3548658 w 3548658"/>
              <a:gd name="csY6" fmla="*/ 0 h 1200329"/>
              <a:gd name="csX7" fmla="*/ 3548658 w 3548658"/>
              <a:gd name="csY7" fmla="*/ 400110 h 1200329"/>
              <a:gd name="csX8" fmla="*/ 3548658 w 3548658"/>
              <a:gd name="csY8" fmla="*/ 776213 h 1200329"/>
              <a:gd name="csX9" fmla="*/ 3548658 w 3548658"/>
              <a:gd name="csY9" fmla="*/ 1200329 h 1200329"/>
              <a:gd name="csX10" fmla="*/ 3028188 w 3548658"/>
              <a:gd name="csY10" fmla="*/ 1200329 h 1200329"/>
              <a:gd name="csX11" fmla="*/ 2543205 w 3548658"/>
              <a:gd name="csY11" fmla="*/ 1200329 h 1200329"/>
              <a:gd name="csX12" fmla="*/ 1916275 w 3548658"/>
              <a:gd name="csY12" fmla="*/ 1200329 h 1200329"/>
              <a:gd name="csX13" fmla="*/ 1395805 w 3548658"/>
              <a:gd name="csY13" fmla="*/ 1200329 h 1200329"/>
              <a:gd name="csX14" fmla="*/ 768876 w 3548658"/>
              <a:gd name="csY14" fmla="*/ 1200329 h 1200329"/>
              <a:gd name="csX15" fmla="*/ 0 w 3548658"/>
              <a:gd name="csY15" fmla="*/ 1200329 h 1200329"/>
              <a:gd name="csX16" fmla="*/ 0 w 3548658"/>
              <a:gd name="csY16" fmla="*/ 812223 h 1200329"/>
              <a:gd name="csX17" fmla="*/ 0 w 3548658"/>
              <a:gd name="csY17" fmla="*/ 400110 h 1200329"/>
              <a:gd name="csX18" fmla="*/ 0 w 3548658"/>
              <a:gd name="csY18" fmla="*/ 0 h 12003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548658" h="1200329" fill="none" extrusionOk="0">
                <a:moveTo>
                  <a:pt x="0" y="0"/>
                </a:moveTo>
                <a:cubicBezTo>
                  <a:pt x="107359" y="-49909"/>
                  <a:pt x="277990" y="9981"/>
                  <a:pt x="520470" y="0"/>
                </a:cubicBezTo>
                <a:cubicBezTo>
                  <a:pt x="762950" y="-9981"/>
                  <a:pt x="953988" y="45368"/>
                  <a:pt x="1147399" y="0"/>
                </a:cubicBezTo>
                <a:cubicBezTo>
                  <a:pt x="1340810" y="-45368"/>
                  <a:pt x="1535216" y="43098"/>
                  <a:pt x="1703356" y="0"/>
                </a:cubicBezTo>
                <a:cubicBezTo>
                  <a:pt x="1871496" y="-43098"/>
                  <a:pt x="2103988" y="61625"/>
                  <a:pt x="2223826" y="0"/>
                </a:cubicBezTo>
                <a:cubicBezTo>
                  <a:pt x="2343664" y="-61625"/>
                  <a:pt x="2661065" y="4075"/>
                  <a:pt x="2850755" y="0"/>
                </a:cubicBezTo>
                <a:cubicBezTo>
                  <a:pt x="3040445" y="-4075"/>
                  <a:pt x="3364166" y="17572"/>
                  <a:pt x="3548658" y="0"/>
                </a:cubicBezTo>
                <a:cubicBezTo>
                  <a:pt x="3591190" y="193132"/>
                  <a:pt x="3522200" y="246020"/>
                  <a:pt x="3548658" y="400110"/>
                </a:cubicBezTo>
                <a:cubicBezTo>
                  <a:pt x="3575116" y="554200"/>
                  <a:pt x="3539178" y="676075"/>
                  <a:pt x="3548658" y="776213"/>
                </a:cubicBezTo>
                <a:cubicBezTo>
                  <a:pt x="3558138" y="876351"/>
                  <a:pt x="3545153" y="1023209"/>
                  <a:pt x="3548658" y="1200329"/>
                </a:cubicBezTo>
                <a:cubicBezTo>
                  <a:pt x="3303346" y="1202686"/>
                  <a:pt x="3219137" y="1158804"/>
                  <a:pt x="3028188" y="1200329"/>
                </a:cubicBezTo>
                <a:cubicBezTo>
                  <a:pt x="2837239" y="1241854"/>
                  <a:pt x="2777399" y="1149946"/>
                  <a:pt x="2543205" y="1200329"/>
                </a:cubicBezTo>
                <a:cubicBezTo>
                  <a:pt x="2309011" y="1250712"/>
                  <a:pt x="2141152" y="1199336"/>
                  <a:pt x="1916275" y="1200329"/>
                </a:cubicBezTo>
                <a:cubicBezTo>
                  <a:pt x="1691398" y="1201322"/>
                  <a:pt x="1585477" y="1160377"/>
                  <a:pt x="1395805" y="1200329"/>
                </a:cubicBezTo>
                <a:cubicBezTo>
                  <a:pt x="1206133" y="1240281"/>
                  <a:pt x="974104" y="1149073"/>
                  <a:pt x="768876" y="1200329"/>
                </a:cubicBezTo>
                <a:cubicBezTo>
                  <a:pt x="563648" y="1251585"/>
                  <a:pt x="355142" y="1169189"/>
                  <a:pt x="0" y="1200329"/>
                </a:cubicBezTo>
                <a:cubicBezTo>
                  <a:pt x="-19683" y="1120473"/>
                  <a:pt x="25424" y="958334"/>
                  <a:pt x="0" y="812223"/>
                </a:cubicBezTo>
                <a:cubicBezTo>
                  <a:pt x="-25424" y="666112"/>
                  <a:pt x="25375" y="559328"/>
                  <a:pt x="0" y="400110"/>
                </a:cubicBezTo>
                <a:cubicBezTo>
                  <a:pt x="-25375" y="240892"/>
                  <a:pt x="7159" y="125411"/>
                  <a:pt x="0" y="0"/>
                </a:cubicBezTo>
                <a:close/>
              </a:path>
              <a:path w="3548658" h="1200329" stroke="0" extrusionOk="0">
                <a:moveTo>
                  <a:pt x="0" y="0"/>
                </a:moveTo>
                <a:cubicBezTo>
                  <a:pt x="120304" y="-62726"/>
                  <a:pt x="281967" y="19290"/>
                  <a:pt x="555956" y="0"/>
                </a:cubicBezTo>
                <a:cubicBezTo>
                  <a:pt x="829945" y="-19290"/>
                  <a:pt x="891087" y="2122"/>
                  <a:pt x="1040940" y="0"/>
                </a:cubicBezTo>
                <a:cubicBezTo>
                  <a:pt x="1190793" y="-2122"/>
                  <a:pt x="1501436" y="25428"/>
                  <a:pt x="1703356" y="0"/>
                </a:cubicBezTo>
                <a:cubicBezTo>
                  <a:pt x="1905276" y="-25428"/>
                  <a:pt x="2121740" y="15458"/>
                  <a:pt x="2259312" y="0"/>
                </a:cubicBezTo>
                <a:cubicBezTo>
                  <a:pt x="2396884" y="-15458"/>
                  <a:pt x="2671274" y="36689"/>
                  <a:pt x="2815269" y="0"/>
                </a:cubicBezTo>
                <a:cubicBezTo>
                  <a:pt x="2959264" y="-36689"/>
                  <a:pt x="3195702" y="12981"/>
                  <a:pt x="3548658" y="0"/>
                </a:cubicBezTo>
                <a:cubicBezTo>
                  <a:pt x="3579444" y="80270"/>
                  <a:pt x="3530429" y="297252"/>
                  <a:pt x="3548658" y="376103"/>
                </a:cubicBezTo>
                <a:cubicBezTo>
                  <a:pt x="3566887" y="454954"/>
                  <a:pt x="3516780" y="601169"/>
                  <a:pt x="3548658" y="776213"/>
                </a:cubicBezTo>
                <a:cubicBezTo>
                  <a:pt x="3580536" y="951257"/>
                  <a:pt x="3507706" y="1100581"/>
                  <a:pt x="3548658" y="1200329"/>
                </a:cubicBezTo>
                <a:cubicBezTo>
                  <a:pt x="3343611" y="1227063"/>
                  <a:pt x="3241746" y="1141810"/>
                  <a:pt x="3028188" y="1200329"/>
                </a:cubicBezTo>
                <a:cubicBezTo>
                  <a:pt x="2814630" y="1258848"/>
                  <a:pt x="2581579" y="1179011"/>
                  <a:pt x="2436745" y="1200329"/>
                </a:cubicBezTo>
                <a:cubicBezTo>
                  <a:pt x="2291911" y="1221647"/>
                  <a:pt x="2136046" y="1135635"/>
                  <a:pt x="1880789" y="1200329"/>
                </a:cubicBezTo>
                <a:cubicBezTo>
                  <a:pt x="1625532" y="1265023"/>
                  <a:pt x="1478511" y="1174059"/>
                  <a:pt x="1218373" y="1200329"/>
                </a:cubicBezTo>
                <a:cubicBezTo>
                  <a:pt x="958235" y="1226599"/>
                  <a:pt x="808272" y="1137070"/>
                  <a:pt x="555956" y="1200329"/>
                </a:cubicBezTo>
                <a:cubicBezTo>
                  <a:pt x="303640" y="1263588"/>
                  <a:pt x="120856" y="1198075"/>
                  <a:pt x="0" y="1200329"/>
                </a:cubicBezTo>
                <a:cubicBezTo>
                  <a:pt x="-16047" y="1089591"/>
                  <a:pt x="3184" y="981257"/>
                  <a:pt x="0" y="800219"/>
                </a:cubicBezTo>
                <a:cubicBezTo>
                  <a:pt x="-3184" y="619181"/>
                  <a:pt x="8661" y="566535"/>
                  <a:pt x="0" y="412113"/>
                </a:cubicBezTo>
                <a:cubicBezTo>
                  <a:pt x="-8661" y="257691"/>
                  <a:pt x="3977" y="124873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Normal-Form Representation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Solution Concepts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Ultimate Solution Concept…!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>
                <a:solidFill>
                  <a:prstClr val="black"/>
                </a:solidFill>
                <a:latin typeface="Calibri" panose="020F0502020204030204"/>
              </a:rPr>
              <a:t>Mixed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70464E9-9122-24E4-D29D-3C164866FCBA}"/>
              </a:ext>
            </a:extLst>
          </p:cNvPr>
          <p:cNvSpPr/>
          <p:nvPr/>
        </p:nvSpPr>
        <p:spPr>
          <a:xfrm>
            <a:off x="5378853" y="3122482"/>
            <a:ext cx="640872" cy="207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Checkmark outline">
            <a:extLst>
              <a:ext uri="{FF2B5EF4-FFF2-40B4-BE49-F238E27FC236}">
                <a16:creationId xmlns:a16="http://schemas.microsoft.com/office/drawing/2014/main" id="{994A4DC0-A657-2546-0691-5DCE0D0B9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9596" y="2215330"/>
            <a:ext cx="765711" cy="765711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5F30B87-5B5E-0EA8-E135-331A31C491AC}"/>
              </a:ext>
            </a:extLst>
          </p:cNvPr>
          <p:cNvSpPr/>
          <p:nvPr/>
        </p:nvSpPr>
        <p:spPr>
          <a:xfrm>
            <a:off x="10733412" y="280142"/>
            <a:ext cx="1115568" cy="320040"/>
          </a:xfrm>
          <a:prstGeom prst="roundRect">
            <a:avLst/>
          </a:prstGeom>
          <a:gradFill rotWithShape="1">
            <a:gsLst>
              <a:gs pos="0">
                <a:srgbClr val="0F9ED5">
                  <a:lumMod val="110000"/>
                  <a:satMod val="105000"/>
                  <a:tint val="67000"/>
                </a:srgbClr>
              </a:gs>
              <a:gs pos="50000">
                <a:srgbClr val="0F9ED5">
                  <a:lumMod val="105000"/>
                  <a:satMod val="103000"/>
                  <a:tint val="73000"/>
                </a:srgbClr>
              </a:gs>
              <a:gs pos="100000">
                <a:srgbClr val="0F9E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0F9E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59410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191E86-5F26-6F70-CF94-092320DE1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ketchy line">
            <a:extLst>
              <a:ext uri="{FF2B5EF4-FFF2-40B4-BE49-F238E27FC236}">
                <a16:creationId xmlns:a16="http://schemas.microsoft.com/office/drawing/2014/main" id="{BC155A7F-F93E-139C-D831-D3B117A59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E4B31-CCEB-AFBA-5106-737367815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900" dirty="0"/>
              <a:t>A Pure Strategy</a:t>
            </a:r>
            <a:endParaRPr lang="en-US" sz="4900" dirty="0">
              <a:solidFill>
                <a:srgbClr val="7030A0"/>
              </a:solidFill>
            </a:endParaRPr>
          </a:p>
        </p:txBody>
      </p:sp>
      <p:pic>
        <p:nvPicPr>
          <p:cNvPr id="43" name="Picture 42" descr="DEFINITION Text Written on Red Grungy Round Stamp Stock Illustration ...">
            <a:extLst>
              <a:ext uri="{FF2B5EF4-FFF2-40B4-BE49-F238E27FC236}">
                <a16:creationId xmlns:a16="http://schemas.microsoft.com/office/drawing/2014/main" id="{A9002596-3807-DFCF-617E-208C8CDBA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b="5077"/>
          <a:stretch/>
        </p:blipFill>
        <p:spPr bwMode="auto">
          <a:xfrm>
            <a:off x="10728696" y="144196"/>
            <a:ext cx="128691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174F722-91A1-2CF1-EC0D-ABC9800ADD05}"/>
                  </a:ext>
                </a:extLst>
              </p:cNvPr>
              <p:cNvSpPr txBox="1"/>
              <p:nvPr/>
            </p:nvSpPr>
            <p:spPr>
              <a:xfrm>
                <a:off x="572492" y="2128583"/>
                <a:ext cx="110185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 pure strategy for player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is a deterministic plan of action.  The set of all pure strategies for player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.  A profile of pure strategies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ngal" panose="02040503050203030202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Mangal" panose="02040503050203030202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Mangal" panose="02040503050203030202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ngal" panose="02040503050203030202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Mangal" panose="02040503050203030202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Mangal" panose="02040503050203030202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ngal" panose="02040503050203030202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Mangal" panose="02040503050203030202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Mangal" panose="02040503050203030202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ngal" panose="02040503050203030202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ngal" panose="02040503050203030202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Mangal" panose="02040503050203030202" pitchFamily="18" charset="0"/>
                      </a:rPr>
                      <m:t>∈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ngal" panose="02040503050203030202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ngal" panose="02040503050203030202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𝑖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=1, 2, …,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𝑛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describes a particular combination of pure strategies chosen by all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𝑛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players in the game.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174F722-91A1-2CF1-EC0D-ABC9800AD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2128583"/>
                <a:ext cx="11018520" cy="1569660"/>
              </a:xfrm>
              <a:prstGeom prst="rect">
                <a:avLst/>
              </a:prstGeom>
              <a:blipFill>
                <a:blip r:embed="rId3"/>
                <a:stretch>
                  <a:fillRect l="-885" t="-3488" r="-830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EDBA6425-FA0F-58B0-7BC6-6C2B18E91DB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2492" y="4002279"/>
              <a:ext cx="10010965" cy="1828800"/>
            </p:xfrm>
            <a:graphic>
              <a:graphicData uri="http://schemas.openxmlformats.org/drawingml/2006/table">
                <a:tbl>
                  <a:tblPr firstRow="1" bandCol="1">
                    <a:tableStyleId>{D27102A9-8310-4765-A935-A1911B00CA55}</a:tableStyleId>
                  </a:tblPr>
                  <a:tblGrid>
                    <a:gridCol w="1023302">
                      <a:extLst>
                        <a:ext uri="{9D8B030D-6E8A-4147-A177-3AD203B41FA5}">
                          <a16:colId xmlns:a16="http://schemas.microsoft.com/office/drawing/2014/main" val="109060319"/>
                        </a:ext>
                      </a:extLst>
                    </a:gridCol>
                    <a:gridCol w="8987663">
                      <a:extLst>
                        <a:ext uri="{9D8B030D-6E8A-4147-A177-3AD203B41FA5}">
                          <a16:colId xmlns:a16="http://schemas.microsoft.com/office/drawing/2014/main" val="965449992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77187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players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71456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set of all pure strategies available to player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23881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pure strategy chosen by player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.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79153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Profile of pure strategies = Combination of pure strategies chosen by each of the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players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34147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EDBA6425-FA0F-58B0-7BC6-6C2B18E91DB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2492" y="4002279"/>
              <a:ext cx="10010965" cy="1828800"/>
            </p:xfrm>
            <a:graphic>
              <a:graphicData uri="http://schemas.openxmlformats.org/drawingml/2006/table">
                <a:tbl>
                  <a:tblPr firstRow="1" bandCol="1">
                    <a:tableStyleId>{D27102A9-8310-4765-A935-A1911B00CA55}</a:tableStyleId>
                  </a:tblPr>
                  <a:tblGrid>
                    <a:gridCol w="1023302">
                      <a:extLst>
                        <a:ext uri="{9D8B030D-6E8A-4147-A177-3AD203B41FA5}">
                          <a16:colId xmlns:a16="http://schemas.microsoft.com/office/drawing/2014/main" val="109060319"/>
                        </a:ext>
                      </a:extLst>
                    </a:gridCol>
                    <a:gridCol w="8987663">
                      <a:extLst>
                        <a:ext uri="{9D8B030D-6E8A-4147-A177-3AD203B41FA5}">
                          <a16:colId xmlns:a16="http://schemas.microsoft.com/office/drawing/2014/main" val="965449992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77187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06667" r="-879167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players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71456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03279" r="-87916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82" t="-203279" r="-68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38814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08333" r="-879167" b="-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82" t="-308333" r="-68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9153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408333" r="-879167" b="-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82" t="-408333" r="-68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341470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C170BD3-C046-1F54-DA7D-BB953D1F13A4}"/>
              </a:ext>
            </a:extLst>
          </p:cNvPr>
          <p:cNvGrpSpPr/>
          <p:nvPr/>
        </p:nvGrpSpPr>
        <p:grpSpPr>
          <a:xfrm>
            <a:off x="4977352" y="1705461"/>
            <a:ext cx="2658358" cy="865083"/>
            <a:chOff x="4977352" y="1705461"/>
            <a:chExt cx="2658358" cy="86508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4E39985-2F17-B5BC-B424-5051F03736F1}"/>
                </a:ext>
              </a:extLst>
            </p:cNvPr>
            <p:cNvSpPr txBox="1"/>
            <p:nvPr/>
          </p:nvSpPr>
          <p:spPr>
            <a:xfrm>
              <a:off x="4977352" y="1705461"/>
              <a:ext cx="26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A 100% commitment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D2C07B-EF7B-1190-1B8E-6F96EDC7A849}"/>
                </a:ext>
              </a:extLst>
            </p:cNvPr>
            <p:cNvSpPr/>
            <p:nvPr/>
          </p:nvSpPr>
          <p:spPr>
            <a:xfrm>
              <a:off x="5081047" y="2157525"/>
              <a:ext cx="1734532" cy="413019"/>
            </a:xfrm>
            <a:custGeom>
              <a:avLst/>
              <a:gdLst>
                <a:gd name="csX0" fmla="*/ 0 w 1734532"/>
                <a:gd name="csY0" fmla="*/ 0 h 413019"/>
                <a:gd name="csX1" fmla="*/ 560832 w 1734532"/>
                <a:gd name="csY1" fmla="*/ 0 h 413019"/>
                <a:gd name="csX2" fmla="*/ 1086973 w 1734532"/>
                <a:gd name="csY2" fmla="*/ 0 h 413019"/>
                <a:gd name="csX3" fmla="*/ 1734532 w 1734532"/>
                <a:gd name="csY3" fmla="*/ 0 h 413019"/>
                <a:gd name="csX4" fmla="*/ 1734532 w 1734532"/>
                <a:gd name="csY4" fmla="*/ 413019 h 413019"/>
                <a:gd name="csX5" fmla="*/ 1191045 w 1734532"/>
                <a:gd name="csY5" fmla="*/ 413019 h 413019"/>
                <a:gd name="csX6" fmla="*/ 578177 w 1734532"/>
                <a:gd name="csY6" fmla="*/ 413019 h 413019"/>
                <a:gd name="csX7" fmla="*/ 0 w 1734532"/>
                <a:gd name="csY7" fmla="*/ 413019 h 413019"/>
                <a:gd name="csX8" fmla="*/ 0 w 1734532"/>
                <a:gd name="csY8" fmla="*/ 0 h 4130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1734532" h="413019" extrusionOk="0">
                  <a:moveTo>
                    <a:pt x="0" y="0"/>
                  </a:moveTo>
                  <a:cubicBezTo>
                    <a:pt x="114362" y="-44797"/>
                    <a:pt x="392157" y="50047"/>
                    <a:pt x="560832" y="0"/>
                  </a:cubicBezTo>
                  <a:cubicBezTo>
                    <a:pt x="729507" y="-50047"/>
                    <a:pt x="941008" y="62032"/>
                    <a:pt x="1086973" y="0"/>
                  </a:cubicBezTo>
                  <a:cubicBezTo>
                    <a:pt x="1232938" y="-62032"/>
                    <a:pt x="1483065" y="15803"/>
                    <a:pt x="1734532" y="0"/>
                  </a:cubicBezTo>
                  <a:cubicBezTo>
                    <a:pt x="1750171" y="182579"/>
                    <a:pt x="1686916" y="310248"/>
                    <a:pt x="1734532" y="413019"/>
                  </a:cubicBezTo>
                  <a:cubicBezTo>
                    <a:pt x="1497115" y="452256"/>
                    <a:pt x="1418278" y="383985"/>
                    <a:pt x="1191045" y="413019"/>
                  </a:cubicBezTo>
                  <a:cubicBezTo>
                    <a:pt x="963812" y="442053"/>
                    <a:pt x="761181" y="344438"/>
                    <a:pt x="578177" y="413019"/>
                  </a:cubicBezTo>
                  <a:cubicBezTo>
                    <a:pt x="395173" y="481600"/>
                    <a:pt x="130035" y="351859"/>
                    <a:pt x="0" y="413019"/>
                  </a:cubicBezTo>
                  <a:cubicBezTo>
                    <a:pt x="-15971" y="248317"/>
                    <a:pt x="4165" y="170750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EFEA6A-56C6-A5BD-0C34-1924673958A8}"/>
              </a:ext>
            </a:extLst>
          </p:cNvPr>
          <p:cNvGrpSpPr/>
          <p:nvPr/>
        </p:nvGrpSpPr>
        <p:grpSpPr>
          <a:xfrm>
            <a:off x="1928521" y="4770290"/>
            <a:ext cx="4535031" cy="1837404"/>
            <a:chOff x="4994450" y="2197667"/>
            <a:chExt cx="4535031" cy="183740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D50DF83-A880-9989-66F1-CEB9C7FFD5DE}"/>
                </a:ext>
              </a:extLst>
            </p:cNvPr>
            <p:cNvSpPr txBox="1"/>
            <p:nvPr/>
          </p:nvSpPr>
          <p:spPr>
            <a:xfrm>
              <a:off x="4994450" y="3450296"/>
              <a:ext cx="45350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Each player has her own set of available strategies to choose from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BC69AC-9219-223F-BFDC-803D52CF288A}"/>
                </a:ext>
              </a:extLst>
            </p:cNvPr>
            <p:cNvSpPr/>
            <p:nvPr/>
          </p:nvSpPr>
          <p:spPr>
            <a:xfrm>
              <a:off x="5097928" y="2197667"/>
              <a:ext cx="4431553" cy="338554"/>
            </a:xfrm>
            <a:custGeom>
              <a:avLst/>
              <a:gdLst>
                <a:gd name="csX0" fmla="*/ 0 w 4431553"/>
                <a:gd name="csY0" fmla="*/ 0 h 338554"/>
                <a:gd name="csX1" fmla="*/ 509629 w 4431553"/>
                <a:gd name="csY1" fmla="*/ 0 h 338554"/>
                <a:gd name="csX2" fmla="*/ 930626 w 4431553"/>
                <a:gd name="csY2" fmla="*/ 0 h 338554"/>
                <a:gd name="csX3" fmla="*/ 1573201 w 4431553"/>
                <a:gd name="csY3" fmla="*/ 0 h 338554"/>
                <a:gd name="csX4" fmla="*/ 2082830 w 4431553"/>
                <a:gd name="csY4" fmla="*/ 0 h 338554"/>
                <a:gd name="csX5" fmla="*/ 2592459 w 4431553"/>
                <a:gd name="csY5" fmla="*/ 0 h 338554"/>
                <a:gd name="csX6" fmla="*/ 3235034 w 4431553"/>
                <a:gd name="csY6" fmla="*/ 0 h 338554"/>
                <a:gd name="csX7" fmla="*/ 3700347 w 4431553"/>
                <a:gd name="csY7" fmla="*/ 0 h 338554"/>
                <a:gd name="csX8" fmla="*/ 4431553 w 4431553"/>
                <a:gd name="csY8" fmla="*/ 0 h 338554"/>
                <a:gd name="csX9" fmla="*/ 4431553 w 4431553"/>
                <a:gd name="csY9" fmla="*/ 338554 h 338554"/>
                <a:gd name="csX10" fmla="*/ 3966240 w 4431553"/>
                <a:gd name="csY10" fmla="*/ 338554 h 338554"/>
                <a:gd name="csX11" fmla="*/ 3412296 w 4431553"/>
                <a:gd name="csY11" fmla="*/ 338554 h 338554"/>
                <a:gd name="csX12" fmla="*/ 2902667 w 4431553"/>
                <a:gd name="csY12" fmla="*/ 338554 h 338554"/>
                <a:gd name="csX13" fmla="*/ 2260092 w 4431553"/>
                <a:gd name="csY13" fmla="*/ 338554 h 338554"/>
                <a:gd name="csX14" fmla="*/ 1617517 w 4431553"/>
                <a:gd name="csY14" fmla="*/ 338554 h 338554"/>
                <a:gd name="csX15" fmla="*/ 1152204 w 4431553"/>
                <a:gd name="csY15" fmla="*/ 338554 h 338554"/>
                <a:gd name="csX16" fmla="*/ 598260 w 4431553"/>
                <a:gd name="csY16" fmla="*/ 338554 h 338554"/>
                <a:gd name="csX17" fmla="*/ 0 w 4431553"/>
                <a:gd name="csY17" fmla="*/ 338554 h 338554"/>
                <a:gd name="csX18" fmla="*/ 0 w 4431553"/>
                <a:gd name="csY18" fmla="*/ 0 h 33855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4431553" h="338554" extrusionOk="0">
                  <a:moveTo>
                    <a:pt x="0" y="0"/>
                  </a:moveTo>
                  <a:cubicBezTo>
                    <a:pt x="117729" y="-53786"/>
                    <a:pt x="263352" y="5335"/>
                    <a:pt x="509629" y="0"/>
                  </a:cubicBezTo>
                  <a:cubicBezTo>
                    <a:pt x="755906" y="-5335"/>
                    <a:pt x="760236" y="23797"/>
                    <a:pt x="930626" y="0"/>
                  </a:cubicBezTo>
                  <a:cubicBezTo>
                    <a:pt x="1101016" y="-23797"/>
                    <a:pt x="1345724" y="5369"/>
                    <a:pt x="1573201" y="0"/>
                  </a:cubicBezTo>
                  <a:cubicBezTo>
                    <a:pt x="1800679" y="-5369"/>
                    <a:pt x="1876733" y="48759"/>
                    <a:pt x="2082830" y="0"/>
                  </a:cubicBezTo>
                  <a:cubicBezTo>
                    <a:pt x="2288927" y="-48759"/>
                    <a:pt x="2411968" y="44267"/>
                    <a:pt x="2592459" y="0"/>
                  </a:cubicBezTo>
                  <a:cubicBezTo>
                    <a:pt x="2772950" y="-44267"/>
                    <a:pt x="3061746" y="34897"/>
                    <a:pt x="3235034" y="0"/>
                  </a:cubicBezTo>
                  <a:cubicBezTo>
                    <a:pt x="3408323" y="-34897"/>
                    <a:pt x="3561710" y="15286"/>
                    <a:pt x="3700347" y="0"/>
                  </a:cubicBezTo>
                  <a:cubicBezTo>
                    <a:pt x="3838984" y="-15286"/>
                    <a:pt x="4274143" y="74470"/>
                    <a:pt x="4431553" y="0"/>
                  </a:cubicBezTo>
                  <a:cubicBezTo>
                    <a:pt x="4449584" y="114881"/>
                    <a:pt x="4417069" y="215892"/>
                    <a:pt x="4431553" y="338554"/>
                  </a:cubicBezTo>
                  <a:cubicBezTo>
                    <a:pt x="4204120" y="386836"/>
                    <a:pt x="4193909" y="332208"/>
                    <a:pt x="3966240" y="338554"/>
                  </a:cubicBezTo>
                  <a:cubicBezTo>
                    <a:pt x="3738571" y="344900"/>
                    <a:pt x="3538936" y="333242"/>
                    <a:pt x="3412296" y="338554"/>
                  </a:cubicBezTo>
                  <a:cubicBezTo>
                    <a:pt x="3285656" y="343866"/>
                    <a:pt x="3074916" y="338167"/>
                    <a:pt x="2902667" y="338554"/>
                  </a:cubicBezTo>
                  <a:cubicBezTo>
                    <a:pt x="2730418" y="338941"/>
                    <a:pt x="2496412" y="290099"/>
                    <a:pt x="2260092" y="338554"/>
                  </a:cubicBezTo>
                  <a:cubicBezTo>
                    <a:pt x="2023773" y="387009"/>
                    <a:pt x="1821522" y="337004"/>
                    <a:pt x="1617517" y="338554"/>
                  </a:cubicBezTo>
                  <a:cubicBezTo>
                    <a:pt x="1413512" y="340104"/>
                    <a:pt x="1319426" y="311913"/>
                    <a:pt x="1152204" y="338554"/>
                  </a:cubicBezTo>
                  <a:cubicBezTo>
                    <a:pt x="984982" y="365195"/>
                    <a:pt x="785627" y="285593"/>
                    <a:pt x="598260" y="338554"/>
                  </a:cubicBezTo>
                  <a:cubicBezTo>
                    <a:pt x="410893" y="391515"/>
                    <a:pt x="273348" y="268060"/>
                    <a:pt x="0" y="338554"/>
                  </a:cubicBezTo>
                  <a:cubicBezTo>
                    <a:pt x="-39827" y="212868"/>
                    <a:pt x="29894" y="153694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EEDF8B5-2880-8459-B98A-ECAD24DC42AB}"/>
              </a:ext>
            </a:extLst>
          </p:cNvPr>
          <p:cNvGrpSpPr/>
          <p:nvPr/>
        </p:nvGrpSpPr>
        <p:grpSpPr>
          <a:xfrm>
            <a:off x="572492" y="2953751"/>
            <a:ext cx="2658358" cy="1340915"/>
            <a:chOff x="-1130802" y="1106119"/>
            <a:chExt cx="2658358" cy="134091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E7ABB4-3225-BA9F-D2FF-94B563925F7C}"/>
                </a:ext>
              </a:extLst>
            </p:cNvPr>
            <p:cNvSpPr txBox="1"/>
            <p:nvPr/>
          </p:nvSpPr>
          <p:spPr>
            <a:xfrm>
              <a:off x="-1130802" y="1862259"/>
              <a:ext cx="26583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The pure strategy chosen by the player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EE06B1F-78BE-6ED3-804C-C89D3F41A43E}"/>
                </a:ext>
              </a:extLst>
            </p:cNvPr>
            <p:cNvSpPr/>
            <p:nvPr/>
          </p:nvSpPr>
          <p:spPr>
            <a:xfrm>
              <a:off x="-1102306" y="1106119"/>
              <a:ext cx="949906" cy="325342"/>
            </a:xfrm>
            <a:custGeom>
              <a:avLst/>
              <a:gdLst>
                <a:gd name="csX0" fmla="*/ 0 w 949906"/>
                <a:gd name="csY0" fmla="*/ 0 h 325342"/>
                <a:gd name="csX1" fmla="*/ 465454 w 949906"/>
                <a:gd name="csY1" fmla="*/ 0 h 325342"/>
                <a:gd name="csX2" fmla="*/ 949906 w 949906"/>
                <a:gd name="csY2" fmla="*/ 0 h 325342"/>
                <a:gd name="csX3" fmla="*/ 949906 w 949906"/>
                <a:gd name="csY3" fmla="*/ 325342 h 325342"/>
                <a:gd name="csX4" fmla="*/ 474953 w 949906"/>
                <a:gd name="csY4" fmla="*/ 325342 h 325342"/>
                <a:gd name="csX5" fmla="*/ 0 w 949906"/>
                <a:gd name="csY5" fmla="*/ 325342 h 325342"/>
                <a:gd name="csX6" fmla="*/ 0 w 949906"/>
                <a:gd name="csY6" fmla="*/ 0 h 3253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949906" h="325342" extrusionOk="0">
                  <a:moveTo>
                    <a:pt x="0" y="0"/>
                  </a:moveTo>
                  <a:cubicBezTo>
                    <a:pt x="183354" y="-45734"/>
                    <a:pt x="323228" y="45505"/>
                    <a:pt x="465454" y="0"/>
                  </a:cubicBezTo>
                  <a:cubicBezTo>
                    <a:pt x="607680" y="-45505"/>
                    <a:pt x="823281" y="50660"/>
                    <a:pt x="949906" y="0"/>
                  </a:cubicBezTo>
                  <a:cubicBezTo>
                    <a:pt x="959282" y="160813"/>
                    <a:pt x="923069" y="182913"/>
                    <a:pt x="949906" y="325342"/>
                  </a:cubicBezTo>
                  <a:cubicBezTo>
                    <a:pt x="844794" y="343748"/>
                    <a:pt x="609290" y="276361"/>
                    <a:pt x="474953" y="325342"/>
                  </a:cubicBezTo>
                  <a:cubicBezTo>
                    <a:pt x="340616" y="374323"/>
                    <a:pt x="218133" y="322929"/>
                    <a:pt x="0" y="325342"/>
                  </a:cubicBezTo>
                  <a:cubicBezTo>
                    <a:pt x="-22407" y="232520"/>
                    <a:pt x="33079" y="98042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8B4AECC-C427-B609-0F51-DFDC69A04F8C}"/>
              </a:ext>
            </a:extLst>
          </p:cNvPr>
          <p:cNvGrpSpPr/>
          <p:nvPr/>
        </p:nvGrpSpPr>
        <p:grpSpPr>
          <a:xfrm>
            <a:off x="7358354" y="2902546"/>
            <a:ext cx="4186939" cy="1063980"/>
            <a:chOff x="5081046" y="2128583"/>
            <a:chExt cx="4186939" cy="1063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A4CAAA1-667F-F96D-4D4A-33DC9F62CBC2}"/>
                    </a:ext>
                  </a:extLst>
                </p:cNvPr>
                <p:cNvSpPr txBox="1"/>
                <p:nvPr/>
              </p:nvSpPr>
              <p:spPr>
                <a:xfrm>
                  <a:off x="5673835" y="2607788"/>
                  <a:ext cx="325114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Script" panose="030B0504020000000003" pitchFamily="66" charset="0"/>
                      <a:ea typeface="+mn-ea"/>
                      <a:cs typeface="+mn-cs"/>
                    </a:rPr>
                    <a:t>A strategy profile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Script" panose="030B0504020000000003" pitchFamily="66" charset="0"/>
                      <a:ea typeface="+mn-ea"/>
                      <a:cs typeface="+mn-cs"/>
                    </a:rPr>
                    <a:t>A tuple with </a:t>
                  </a:r>
                  <a14:m>
                    <m:oMath xmlns:m="http://schemas.openxmlformats.org/officeDocument/2006/math"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Script" panose="030B0504020000000003" pitchFamily="66" charset="0"/>
                      <a:ea typeface="+mn-ea"/>
                      <a:cs typeface="+mn-cs"/>
                    </a:rPr>
                    <a:t> components</a:t>
                  </a: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A4CAAA1-667F-F96D-4D4A-33DC9F62C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835" y="2607788"/>
                  <a:ext cx="3251149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1126" t="-3125" b="-135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9215712-30E4-F210-AF69-BD8F046E0DE6}"/>
                </a:ext>
              </a:extLst>
            </p:cNvPr>
            <p:cNvSpPr/>
            <p:nvPr/>
          </p:nvSpPr>
          <p:spPr>
            <a:xfrm>
              <a:off x="5081046" y="2128583"/>
              <a:ext cx="4186939" cy="413019"/>
            </a:xfrm>
            <a:custGeom>
              <a:avLst/>
              <a:gdLst>
                <a:gd name="csX0" fmla="*/ 0 w 4186939"/>
                <a:gd name="csY0" fmla="*/ 0 h 413019"/>
                <a:gd name="csX1" fmla="*/ 556265 w 4186939"/>
                <a:gd name="csY1" fmla="*/ 0 h 413019"/>
                <a:gd name="csX2" fmla="*/ 1028791 w 4186939"/>
                <a:gd name="csY2" fmla="*/ 0 h 413019"/>
                <a:gd name="csX3" fmla="*/ 1710664 w 4186939"/>
                <a:gd name="csY3" fmla="*/ 0 h 413019"/>
                <a:gd name="csX4" fmla="*/ 2266928 w 4186939"/>
                <a:gd name="csY4" fmla="*/ 0 h 413019"/>
                <a:gd name="csX5" fmla="*/ 2823193 w 4186939"/>
                <a:gd name="csY5" fmla="*/ 0 h 413019"/>
                <a:gd name="csX6" fmla="*/ 3505066 w 4186939"/>
                <a:gd name="csY6" fmla="*/ 0 h 413019"/>
                <a:gd name="csX7" fmla="*/ 4186939 w 4186939"/>
                <a:gd name="csY7" fmla="*/ 0 h 413019"/>
                <a:gd name="csX8" fmla="*/ 4186939 w 4186939"/>
                <a:gd name="csY8" fmla="*/ 413019 h 413019"/>
                <a:gd name="csX9" fmla="*/ 3672544 w 4186939"/>
                <a:gd name="csY9" fmla="*/ 413019 h 413019"/>
                <a:gd name="csX10" fmla="*/ 3074409 w 4186939"/>
                <a:gd name="csY10" fmla="*/ 413019 h 413019"/>
                <a:gd name="csX11" fmla="*/ 2476275 w 4186939"/>
                <a:gd name="csY11" fmla="*/ 413019 h 413019"/>
                <a:gd name="csX12" fmla="*/ 1920011 w 4186939"/>
                <a:gd name="csY12" fmla="*/ 413019 h 413019"/>
                <a:gd name="csX13" fmla="*/ 1238138 w 4186939"/>
                <a:gd name="csY13" fmla="*/ 413019 h 413019"/>
                <a:gd name="csX14" fmla="*/ 556265 w 4186939"/>
                <a:gd name="csY14" fmla="*/ 413019 h 413019"/>
                <a:gd name="csX15" fmla="*/ 0 w 4186939"/>
                <a:gd name="csY15" fmla="*/ 413019 h 413019"/>
                <a:gd name="csX16" fmla="*/ 0 w 4186939"/>
                <a:gd name="csY16" fmla="*/ 0 h 4130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4186939" h="413019" extrusionOk="0">
                  <a:moveTo>
                    <a:pt x="0" y="0"/>
                  </a:moveTo>
                  <a:cubicBezTo>
                    <a:pt x="261280" y="-16942"/>
                    <a:pt x="383936" y="5593"/>
                    <a:pt x="556265" y="0"/>
                  </a:cubicBezTo>
                  <a:cubicBezTo>
                    <a:pt x="728594" y="-5593"/>
                    <a:pt x="884126" y="30149"/>
                    <a:pt x="1028791" y="0"/>
                  </a:cubicBezTo>
                  <a:cubicBezTo>
                    <a:pt x="1173456" y="-30149"/>
                    <a:pt x="1545510" y="51129"/>
                    <a:pt x="1710664" y="0"/>
                  </a:cubicBezTo>
                  <a:cubicBezTo>
                    <a:pt x="1875818" y="-51129"/>
                    <a:pt x="2001436" y="9544"/>
                    <a:pt x="2266928" y="0"/>
                  </a:cubicBezTo>
                  <a:cubicBezTo>
                    <a:pt x="2532420" y="-9544"/>
                    <a:pt x="2613921" y="37029"/>
                    <a:pt x="2823193" y="0"/>
                  </a:cubicBezTo>
                  <a:cubicBezTo>
                    <a:pt x="3032466" y="-37029"/>
                    <a:pt x="3358244" y="28928"/>
                    <a:pt x="3505066" y="0"/>
                  </a:cubicBezTo>
                  <a:cubicBezTo>
                    <a:pt x="3651888" y="-28928"/>
                    <a:pt x="4043756" y="36291"/>
                    <a:pt x="4186939" y="0"/>
                  </a:cubicBezTo>
                  <a:cubicBezTo>
                    <a:pt x="4229105" y="92410"/>
                    <a:pt x="4172992" y="311519"/>
                    <a:pt x="4186939" y="413019"/>
                  </a:cubicBezTo>
                  <a:cubicBezTo>
                    <a:pt x="4018717" y="432706"/>
                    <a:pt x="3916998" y="359882"/>
                    <a:pt x="3672544" y="413019"/>
                  </a:cubicBezTo>
                  <a:cubicBezTo>
                    <a:pt x="3428090" y="466156"/>
                    <a:pt x="3363938" y="412578"/>
                    <a:pt x="3074409" y="413019"/>
                  </a:cubicBezTo>
                  <a:cubicBezTo>
                    <a:pt x="2784880" y="413460"/>
                    <a:pt x="2719197" y="387348"/>
                    <a:pt x="2476275" y="413019"/>
                  </a:cubicBezTo>
                  <a:cubicBezTo>
                    <a:pt x="2233353" y="438690"/>
                    <a:pt x="2099527" y="390639"/>
                    <a:pt x="1920011" y="413019"/>
                  </a:cubicBezTo>
                  <a:cubicBezTo>
                    <a:pt x="1740495" y="435399"/>
                    <a:pt x="1401288" y="335931"/>
                    <a:pt x="1238138" y="413019"/>
                  </a:cubicBezTo>
                  <a:cubicBezTo>
                    <a:pt x="1074988" y="490107"/>
                    <a:pt x="838433" y="357323"/>
                    <a:pt x="556265" y="413019"/>
                  </a:cubicBezTo>
                  <a:cubicBezTo>
                    <a:pt x="274097" y="468715"/>
                    <a:pt x="147307" y="365978"/>
                    <a:pt x="0" y="413019"/>
                  </a:cubicBezTo>
                  <a:cubicBezTo>
                    <a:pt x="-44782" y="264492"/>
                    <a:pt x="18520" y="190822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B72273-9885-88B8-70D3-1EA1B634C1CA}"/>
              </a:ext>
            </a:extLst>
          </p:cNvPr>
          <p:cNvGrpSpPr/>
          <p:nvPr/>
        </p:nvGrpSpPr>
        <p:grpSpPr>
          <a:xfrm>
            <a:off x="2606746" y="2895642"/>
            <a:ext cx="2235234" cy="1032250"/>
            <a:chOff x="5098977" y="2173408"/>
            <a:chExt cx="2235234" cy="1032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19F9953-BE06-0032-5F33-394FA5E80345}"/>
                    </a:ext>
                  </a:extLst>
                </p:cNvPr>
                <p:cNvSpPr txBox="1"/>
                <p:nvPr/>
              </p:nvSpPr>
              <p:spPr>
                <a:xfrm>
                  <a:off x="6042323" y="2867104"/>
                  <a:ext cx="12918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Script" panose="030B0504020000000003" pitchFamily="66" charset="0"/>
                      <a:ea typeface="+mn-ea"/>
                      <a:cs typeface="+mn-cs"/>
                    </a:rPr>
                    <a:t> players</a:t>
                  </a: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19F9953-BE06-0032-5F33-394FA5E80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323" y="2867104"/>
                  <a:ext cx="129188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3636" b="-2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84D2B31-93CA-057B-CA6C-E4840D03E202}"/>
                </a:ext>
              </a:extLst>
            </p:cNvPr>
            <p:cNvSpPr/>
            <p:nvPr/>
          </p:nvSpPr>
          <p:spPr>
            <a:xfrm>
              <a:off x="5098977" y="2173408"/>
              <a:ext cx="1750144" cy="343302"/>
            </a:xfrm>
            <a:custGeom>
              <a:avLst/>
              <a:gdLst>
                <a:gd name="csX0" fmla="*/ 0 w 1750144"/>
                <a:gd name="csY0" fmla="*/ 0 h 343302"/>
                <a:gd name="csX1" fmla="*/ 565880 w 1750144"/>
                <a:gd name="csY1" fmla="*/ 0 h 343302"/>
                <a:gd name="csX2" fmla="*/ 1096757 w 1750144"/>
                <a:gd name="csY2" fmla="*/ 0 h 343302"/>
                <a:gd name="csX3" fmla="*/ 1750144 w 1750144"/>
                <a:gd name="csY3" fmla="*/ 0 h 343302"/>
                <a:gd name="csX4" fmla="*/ 1750144 w 1750144"/>
                <a:gd name="csY4" fmla="*/ 343302 h 343302"/>
                <a:gd name="csX5" fmla="*/ 1201766 w 1750144"/>
                <a:gd name="csY5" fmla="*/ 343302 h 343302"/>
                <a:gd name="csX6" fmla="*/ 583381 w 1750144"/>
                <a:gd name="csY6" fmla="*/ 343302 h 343302"/>
                <a:gd name="csX7" fmla="*/ 0 w 1750144"/>
                <a:gd name="csY7" fmla="*/ 343302 h 343302"/>
                <a:gd name="csX8" fmla="*/ 0 w 1750144"/>
                <a:gd name="csY8" fmla="*/ 0 h 34330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1750144" h="343302" extrusionOk="0">
                  <a:moveTo>
                    <a:pt x="0" y="0"/>
                  </a:moveTo>
                  <a:cubicBezTo>
                    <a:pt x="258836" y="-46875"/>
                    <a:pt x="428972" y="16878"/>
                    <a:pt x="565880" y="0"/>
                  </a:cubicBezTo>
                  <a:cubicBezTo>
                    <a:pt x="702788" y="-16878"/>
                    <a:pt x="964244" y="23116"/>
                    <a:pt x="1096757" y="0"/>
                  </a:cubicBezTo>
                  <a:cubicBezTo>
                    <a:pt x="1229270" y="-23116"/>
                    <a:pt x="1441317" y="39975"/>
                    <a:pt x="1750144" y="0"/>
                  </a:cubicBezTo>
                  <a:cubicBezTo>
                    <a:pt x="1771353" y="151749"/>
                    <a:pt x="1709806" y="216350"/>
                    <a:pt x="1750144" y="343302"/>
                  </a:cubicBezTo>
                  <a:cubicBezTo>
                    <a:pt x="1508477" y="368292"/>
                    <a:pt x="1454512" y="298696"/>
                    <a:pt x="1201766" y="343302"/>
                  </a:cubicBezTo>
                  <a:cubicBezTo>
                    <a:pt x="949020" y="387908"/>
                    <a:pt x="716028" y="298414"/>
                    <a:pt x="583381" y="343302"/>
                  </a:cubicBezTo>
                  <a:cubicBezTo>
                    <a:pt x="450734" y="388190"/>
                    <a:pt x="116703" y="284444"/>
                    <a:pt x="0" y="343302"/>
                  </a:cubicBezTo>
                  <a:cubicBezTo>
                    <a:pt x="-7197" y="271279"/>
                    <a:pt x="7278" y="112912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7E6A326-3EF7-0611-B3AB-CFBE259DC6F5}"/>
              </a:ext>
            </a:extLst>
          </p:cNvPr>
          <p:cNvSpPr/>
          <p:nvPr/>
        </p:nvSpPr>
        <p:spPr>
          <a:xfrm>
            <a:off x="896471" y="5522259"/>
            <a:ext cx="367553" cy="34457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E4AB70-2CAA-D4FE-522C-07077295B73E}"/>
              </a:ext>
            </a:extLst>
          </p:cNvPr>
          <p:cNvSpPr/>
          <p:nvPr/>
        </p:nvSpPr>
        <p:spPr>
          <a:xfrm>
            <a:off x="2759146" y="2190094"/>
            <a:ext cx="1750144" cy="343302"/>
          </a:xfrm>
          <a:custGeom>
            <a:avLst/>
            <a:gdLst>
              <a:gd name="csX0" fmla="*/ 0 w 1750144"/>
              <a:gd name="csY0" fmla="*/ 0 h 343302"/>
              <a:gd name="csX1" fmla="*/ 565880 w 1750144"/>
              <a:gd name="csY1" fmla="*/ 0 h 343302"/>
              <a:gd name="csX2" fmla="*/ 1096757 w 1750144"/>
              <a:gd name="csY2" fmla="*/ 0 h 343302"/>
              <a:gd name="csX3" fmla="*/ 1750144 w 1750144"/>
              <a:gd name="csY3" fmla="*/ 0 h 343302"/>
              <a:gd name="csX4" fmla="*/ 1750144 w 1750144"/>
              <a:gd name="csY4" fmla="*/ 343302 h 343302"/>
              <a:gd name="csX5" fmla="*/ 1201766 w 1750144"/>
              <a:gd name="csY5" fmla="*/ 343302 h 343302"/>
              <a:gd name="csX6" fmla="*/ 583381 w 1750144"/>
              <a:gd name="csY6" fmla="*/ 343302 h 343302"/>
              <a:gd name="csX7" fmla="*/ 0 w 1750144"/>
              <a:gd name="csY7" fmla="*/ 343302 h 343302"/>
              <a:gd name="csX8" fmla="*/ 0 w 1750144"/>
              <a:gd name="csY8" fmla="*/ 0 h 34330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0144" h="343302" extrusionOk="0">
                <a:moveTo>
                  <a:pt x="0" y="0"/>
                </a:moveTo>
                <a:cubicBezTo>
                  <a:pt x="258836" y="-46875"/>
                  <a:pt x="428972" y="16878"/>
                  <a:pt x="565880" y="0"/>
                </a:cubicBezTo>
                <a:cubicBezTo>
                  <a:pt x="702788" y="-16878"/>
                  <a:pt x="964244" y="23116"/>
                  <a:pt x="1096757" y="0"/>
                </a:cubicBezTo>
                <a:cubicBezTo>
                  <a:pt x="1229270" y="-23116"/>
                  <a:pt x="1441317" y="39975"/>
                  <a:pt x="1750144" y="0"/>
                </a:cubicBezTo>
                <a:cubicBezTo>
                  <a:pt x="1771353" y="151749"/>
                  <a:pt x="1709806" y="216350"/>
                  <a:pt x="1750144" y="343302"/>
                </a:cubicBezTo>
                <a:cubicBezTo>
                  <a:pt x="1508477" y="368292"/>
                  <a:pt x="1454512" y="298696"/>
                  <a:pt x="1201766" y="343302"/>
                </a:cubicBezTo>
                <a:cubicBezTo>
                  <a:pt x="949020" y="387908"/>
                  <a:pt x="716028" y="298414"/>
                  <a:pt x="583381" y="343302"/>
                </a:cubicBezTo>
                <a:cubicBezTo>
                  <a:pt x="450734" y="388190"/>
                  <a:pt x="116703" y="284444"/>
                  <a:pt x="0" y="343302"/>
                </a:cubicBezTo>
                <a:cubicBezTo>
                  <a:pt x="-7197" y="271279"/>
                  <a:pt x="7278" y="112912"/>
                  <a:pt x="0" y="0"/>
                </a:cubicBezTo>
                <a:close/>
              </a:path>
            </a:pathLst>
          </a:custGeom>
          <a:noFill/>
          <a:ln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32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staurant with tables and chairs&#10;&#10;Description automatically generated">
            <a:extLst>
              <a:ext uri="{FF2B5EF4-FFF2-40B4-BE49-F238E27FC236}">
                <a16:creationId xmlns:a16="http://schemas.microsoft.com/office/drawing/2014/main" id="{AB890ED0-7AA1-793C-757C-4D251F61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3" r="9208" b="59722"/>
          <a:stretch/>
        </p:blipFill>
        <p:spPr>
          <a:xfrm>
            <a:off x="20" y="11"/>
            <a:ext cx="6095980" cy="2762240"/>
          </a:xfrm>
          <a:prstGeom prst="rect">
            <a:avLst/>
          </a:prstGeom>
        </p:spPr>
      </p:pic>
      <p:pic>
        <p:nvPicPr>
          <p:cNvPr id="4" name="Picture 3" descr="A small wooden house with lights&#10;&#10;Description automatically generated">
            <a:extLst>
              <a:ext uri="{FF2B5EF4-FFF2-40B4-BE49-F238E27FC236}">
                <a16:creationId xmlns:a16="http://schemas.microsoft.com/office/drawing/2014/main" id="{6C8353AE-D176-52F6-95BA-432A0B51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8" r="7213" b="59722"/>
          <a:stretch/>
        </p:blipFill>
        <p:spPr>
          <a:xfrm>
            <a:off x="6096000" y="1"/>
            <a:ext cx="6096000" cy="2762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44AB1A-D4A3-168D-142B-DC0BBF77C45D}"/>
                  </a:ext>
                </a:extLst>
              </p:cNvPr>
              <p:cNvSpPr txBox="1"/>
              <p:nvPr/>
            </p:nvSpPr>
            <p:spPr>
              <a:xfrm>
                <a:off x="3207141" y="3312302"/>
                <a:ext cx="6555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Both players can play one of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two pure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strategies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—</a:t>
                </a:r>
              </a:p>
              <a:p>
                <a:pPr marL="744538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Pure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Strategy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: Choose action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, charge a high price</a:t>
                </a:r>
              </a:p>
              <a:p>
                <a:pPr marL="744538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Pure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Strategy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2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: Choose action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, charge a low price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44AB1A-D4A3-168D-142B-DC0BBF7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41" y="3312302"/>
                <a:ext cx="6555424" cy="923330"/>
              </a:xfrm>
              <a:prstGeom prst="rect">
                <a:avLst/>
              </a:prstGeom>
              <a:blipFill>
                <a:blip r:embed="rId4"/>
                <a:stretch>
                  <a:fillRect l="-744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034754-C67C-A2F1-FB4A-EAED19AA0637}"/>
                  </a:ext>
                </a:extLst>
              </p:cNvPr>
              <p:cNvSpPr txBox="1"/>
              <p:nvPr/>
            </p:nvSpPr>
            <p:spPr>
              <a:xfrm>
                <a:off x="4053311" y="5530568"/>
                <a:ext cx="679801" cy="27699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034754-C67C-A2F1-FB4A-EAED19AA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311" y="5530568"/>
                <a:ext cx="679801" cy="276999"/>
              </a:xfrm>
              <a:prstGeom prst="rect">
                <a:avLst/>
              </a:prstGeom>
              <a:blipFill>
                <a:blip r:embed="rId5"/>
                <a:stretch>
                  <a:fillRect l="-5405" r="-720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6C6F5AA6-C067-B4C9-74AA-35BBD842F111}"/>
              </a:ext>
            </a:extLst>
          </p:cNvPr>
          <p:cNvGrpSpPr/>
          <p:nvPr/>
        </p:nvGrpSpPr>
        <p:grpSpPr>
          <a:xfrm>
            <a:off x="1364745" y="4223086"/>
            <a:ext cx="3808744" cy="584775"/>
            <a:chOff x="1364745" y="4223086"/>
            <a:chExt cx="3808744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512FDE-D6F0-99C1-A729-6A5350B2842B}"/>
                    </a:ext>
                  </a:extLst>
                </p:cNvPr>
                <p:cNvSpPr txBox="1"/>
                <p:nvPr/>
              </p:nvSpPr>
              <p:spPr>
                <a:xfrm>
                  <a:off x="4053311" y="4344954"/>
                  <a:ext cx="1120178" cy="276999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𝐻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e>
                        </m:d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512FDE-D6F0-99C1-A729-6A5350B28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311" y="4344954"/>
                  <a:ext cx="112017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4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7D3125-32DF-019C-9BDC-9F075B919464}"/>
                </a:ext>
              </a:extLst>
            </p:cNvPr>
            <p:cNvSpPr txBox="1"/>
            <p:nvPr/>
          </p:nvSpPr>
          <p:spPr>
            <a:xfrm>
              <a:off x="1364745" y="4223086"/>
              <a:ext cx="254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Set of pure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strategies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 available to player 1 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C9C27A3-ADE3-EB02-F5EF-145D55CD5B31}"/>
              </a:ext>
            </a:extLst>
          </p:cNvPr>
          <p:cNvSpPr txBox="1"/>
          <p:nvPr/>
        </p:nvSpPr>
        <p:spPr>
          <a:xfrm>
            <a:off x="1302202" y="4982598"/>
            <a:ext cx="406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Player 1 decides to charge a low price.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305A76B-3E85-E25C-888B-2A949A87B6DE}"/>
              </a:ext>
            </a:extLst>
          </p:cNvPr>
          <p:cNvGrpSpPr/>
          <p:nvPr/>
        </p:nvGrpSpPr>
        <p:grpSpPr>
          <a:xfrm>
            <a:off x="4057292" y="1381121"/>
            <a:ext cx="4036258" cy="1167300"/>
            <a:chOff x="4057292" y="1381121"/>
            <a:chExt cx="4036258" cy="116730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7C46E30-B050-59F8-FA69-90864BDE57B7}"/>
                </a:ext>
              </a:extLst>
            </p:cNvPr>
            <p:cNvGrpSpPr/>
            <p:nvPr/>
          </p:nvGrpSpPr>
          <p:grpSpPr>
            <a:xfrm>
              <a:off x="4057292" y="2179089"/>
              <a:ext cx="4036258" cy="369332"/>
              <a:chOff x="4057292" y="2179089"/>
              <a:chExt cx="4036258" cy="36933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A22F50-0880-5573-BA8D-C9C569F21582}"/>
                  </a:ext>
                </a:extLst>
              </p:cNvPr>
              <p:cNvSpPr txBox="1"/>
              <p:nvPr/>
            </p:nvSpPr>
            <p:spPr>
              <a:xfrm>
                <a:off x="4057292" y="2179089"/>
                <a:ext cx="1775883" cy="36933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Player 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4F260D-4658-7678-D3ED-4AE542C81695}"/>
                  </a:ext>
                </a:extLst>
              </p:cNvPr>
              <p:cNvSpPr txBox="1"/>
              <p:nvPr/>
            </p:nvSpPr>
            <p:spPr>
              <a:xfrm>
                <a:off x="6317667" y="2179089"/>
                <a:ext cx="1775883" cy="36933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Player 2</a:t>
                </a:r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B16B210-D8A9-5B45-4280-2088BB4B3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6409" y="1381121"/>
              <a:ext cx="8433" cy="116730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362C94F-5539-3586-F44B-8B1E0E3F83A3}"/>
              </a:ext>
            </a:extLst>
          </p:cNvPr>
          <p:cNvGrpSpPr/>
          <p:nvPr/>
        </p:nvGrpSpPr>
        <p:grpSpPr>
          <a:xfrm>
            <a:off x="5739851" y="263951"/>
            <a:ext cx="3018035" cy="1064190"/>
            <a:chOff x="5739851" y="263951"/>
            <a:chExt cx="3018035" cy="106419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9873CB1-8928-151A-B5EC-A536D9448A1E}"/>
                </a:ext>
              </a:extLst>
            </p:cNvPr>
            <p:cNvGrpSpPr/>
            <p:nvPr/>
          </p:nvGrpSpPr>
          <p:grpSpPr>
            <a:xfrm>
              <a:off x="5739851" y="982696"/>
              <a:ext cx="3018035" cy="345445"/>
              <a:chOff x="5739851" y="982696"/>
              <a:chExt cx="3018035" cy="3454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814C203-E145-AFB4-8045-87532DE708E8}"/>
                      </a:ext>
                    </a:extLst>
                  </p:cNvPr>
                  <p:cNvSpPr txBox="1"/>
                  <p:nvPr/>
                </p:nvSpPr>
                <p:spPr>
                  <a:xfrm>
                    <a:off x="5739851" y="982696"/>
                    <a:ext cx="613117" cy="276999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=2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814C203-E145-AFB4-8045-87532DE708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9851" y="982696"/>
                    <a:ext cx="6131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000" r="-9000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569866B-8C95-63A9-AFD5-074D903E301F}"/>
                  </a:ext>
                </a:extLst>
              </p:cNvPr>
              <p:cNvSpPr txBox="1"/>
              <p:nvPr/>
            </p:nvSpPr>
            <p:spPr>
              <a:xfrm>
                <a:off x="6452149" y="989587"/>
                <a:ext cx="2305737" cy="3385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Number of players</a:t>
                </a:r>
              </a:p>
            </p:txBody>
          </p: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EDB118-714D-ED9F-D490-06237BB3C60B}"/>
                </a:ext>
              </a:extLst>
            </p:cNvPr>
            <p:cNvCxnSpPr>
              <a:cxnSpLocks/>
            </p:cNvCxnSpPr>
            <p:nvPr/>
          </p:nvCxnSpPr>
          <p:spPr>
            <a:xfrm>
              <a:off x="6068674" y="263951"/>
              <a:ext cx="0" cy="649359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4B88DB-2C7D-66EE-BEF3-8717A7C261D5}"/>
              </a:ext>
            </a:extLst>
          </p:cNvPr>
          <p:cNvGrpSpPr/>
          <p:nvPr/>
        </p:nvGrpSpPr>
        <p:grpSpPr>
          <a:xfrm>
            <a:off x="4057292" y="2762241"/>
            <a:ext cx="3429991" cy="567991"/>
            <a:chOff x="4057292" y="2762241"/>
            <a:chExt cx="3429991" cy="5679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33E648D-8D76-82CE-B765-783FC86113D3}"/>
                </a:ext>
              </a:extLst>
            </p:cNvPr>
            <p:cNvGrpSpPr/>
            <p:nvPr/>
          </p:nvGrpSpPr>
          <p:grpSpPr>
            <a:xfrm>
              <a:off x="4057292" y="2976232"/>
              <a:ext cx="3429991" cy="277000"/>
              <a:chOff x="4668882" y="3113252"/>
              <a:chExt cx="3429991" cy="2770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B05FDB7-4E93-49BB-8D51-56A327CAFC2C}"/>
                      </a:ext>
                    </a:extLst>
                  </p:cNvPr>
                  <p:cNvSpPr txBox="1"/>
                  <p:nvPr/>
                </p:nvSpPr>
                <p:spPr>
                  <a:xfrm>
                    <a:off x="4668882" y="3113253"/>
                    <a:ext cx="11642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</m:d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B05FDB7-4E93-49BB-8D51-56A327CAFC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8882" y="3113253"/>
                    <a:ext cx="116429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71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BC573FD-2CC3-025E-B991-08FCD3D18206}"/>
                      </a:ext>
                    </a:extLst>
                  </p:cNvPr>
                  <p:cNvSpPr txBox="1"/>
                  <p:nvPr/>
                </p:nvSpPr>
                <p:spPr>
                  <a:xfrm>
                    <a:off x="6929257" y="3113252"/>
                    <a:ext cx="11696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</m:d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BC573FD-2CC3-025E-B991-08FCD3D182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9257" y="3113252"/>
                    <a:ext cx="1169616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167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70114E2-744A-2FDC-1423-EAB029004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6409" y="2762241"/>
              <a:ext cx="8433" cy="56799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980E0F9-B0C4-2D8F-8267-67DB7E6FB3B7}"/>
              </a:ext>
            </a:extLst>
          </p:cNvPr>
          <p:cNvGrpSpPr/>
          <p:nvPr/>
        </p:nvGrpSpPr>
        <p:grpSpPr>
          <a:xfrm>
            <a:off x="6035037" y="4204425"/>
            <a:ext cx="4241978" cy="627729"/>
            <a:chOff x="6035037" y="4204425"/>
            <a:chExt cx="4241978" cy="6277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38A6BFC-5D3A-7251-F064-285836E2E0CD}"/>
                    </a:ext>
                  </a:extLst>
                </p:cNvPr>
                <p:cNvSpPr txBox="1"/>
                <p:nvPr/>
              </p:nvSpPr>
              <p:spPr>
                <a:xfrm>
                  <a:off x="6313686" y="4340825"/>
                  <a:ext cx="1135439" cy="276999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𝐻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e>
                        </m:d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38A6BFC-5D3A-7251-F064-285836E2E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3686" y="4340825"/>
                  <a:ext cx="113543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39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C8ED14-97D1-8BD5-8A46-4B20B2D49724}"/>
                </a:ext>
              </a:extLst>
            </p:cNvPr>
            <p:cNvSpPr txBox="1"/>
            <p:nvPr/>
          </p:nvSpPr>
          <p:spPr>
            <a:xfrm>
              <a:off x="7727773" y="4247379"/>
              <a:ext cx="2549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Set of pure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strategies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 available to player 2 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3C30F6-B13C-68B1-B268-E9DEAEA70158}"/>
                </a:ext>
              </a:extLst>
            </p:cNvPr>
            <p:cNvCxnSpPr>
              <a:cxnSpLocks/>
            </p:cNvCxnSpPr>
            <p:nvPr/>
          </p:nvCxnSpPr>
          <p:spPr>
            <a:xfrm>
              <a:off x="6035037" y="4204425"/>
              <a:ext cx="0" cy="62209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68EC83D-90D2-3B03-73C4-8C74F970F61C}"/>
              </a:ext>
            </a:extLst>
          </p:cNvPr>
          <p:cNvGrpSpPr/>
          <p:nvPr/>
        </p:nvGrpSpPr>
        <p:grpSpPr>
          <a:xfrm>
            <a:off x="6019637" y="5530568"/>
            <a:ext cx="1020723" cy="410986"/>
            <a:chOff x="6019637" y="5659877"/>
            <a:chExt cx="1020723" cy="4109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190FB3-581D-3B40-92F3-B66745ABDDF0}"/>
                    </a:ext>
                  </a:extLst>
                </p:cNvPr>
                <p:cNvSpPr txBox="1"/>
                <p:nvPr/>
              </p:nvSpPr>
              <p:spPr>
                <a:xfrm>
                  <a:off x="6313686" y="5659877"/>
                  <a:ext cx="726674" cy="276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190FB3-581D-3B40-92F3-B66745ABD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3686" y="5659877"/>
                  <a:ext cx="72667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5042" r="-756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11E7F6-B588-2113-4243-9CA9A61F37E3}"/>
                </a:ext>
              </a:extLst>
            </p:cNvPr>
            <p:cNvCxnSpPr>
              <a:cxnSpLocks/>
            </p:cNvCxnSpPr>
            <p:nvPr/>
          </p:nvCxnSpPr>
          <p:spPr>
            <a:xfrm>
              <a:off x="6019637" y="5659877"/>
              <a:ext cx="0" cy="41098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AC60661-3A31-1B0A-DCAF-CE15B5A49C8D}"/>
              </a:ext>
            </a:extLst>
          </p:cNvPr>
          <p:cNvGrpSpPr/>
          <p:nvPr/>
        </p:nvGrpSpPr>
        <p:grpSpPr>
          <a:xfrm>
            <a:off x="5683072" y="6116354"/>
            <a:ext cx="4616177" cy="338554"/>
            <a:chOff x="5683072" y="6245663"/>
            <a:chExt cx="4616177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B1345C9-2C23-70A6-BF30-58D9E3BBA07A}"/>
                    </a:ext>
                  </a:extLst>
                </p:cNvPr>
                <p:cNvSpPr txBox="1"/>
                <p:nvPr/>
              </p:nvSpPr>
              <p:spPr>
                <a:xfrm>
                  <a:off x="5683072" y="6276441"/>
                  <a:ext cx="1041375" cy="276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𝐻</m:t>
                            </m:r>
                          </m:e>
                        </m:d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B1345C9-2C23-70A6-BF30-58D9E3BBA0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072" y="6276441"/>
                  <a:ext cx="104137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F86951A-9685-AC87-555B-C07607E7DCD3}"/>
                </a:ext>
              </a:extLst>
            </p:cNvPr>
            <p:cNvSpPr txBox="1"/>
            <p:nvPr/>
          </p:nvSpPr>
          <p:spPr>
            <a:xfrm>
              <a:off x="7040360" y="6245663"/>
              <a:ext cx="32588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96B24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The chosen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strategy profile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6ECC1FC-24B8-BE0D-32DA-4345E99772B8}"/>
              </a:ext>
            </a:extLst>
          </p:cNvPr>
          <p:cNvGrpSpPr/>
          <p:nvPr/>
        </p:nvGrpSpPr>
        <p:grpSpPr>
          <a:xfrm>
            <a:off x="2264701" y="5376679"/>
            <a:ext cx="8012314" cy="1258606"/>
            <a:chOff x="2264701" y="5505988"/>
            <a:chExt cx="8012314" cy="125860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10A05C4-ED95-2705-20A6-52E7ABA1F066}"/>
                </a:ext>
              </a:extLst>
            </p:cNvPr>
            <p:cNvGrpSpPr/>
            <p:nvPr/>
          </p:nvGrpSpPr>
          <p:grpSpPr>
            <a:xfrm>
              <a:off x="6615953" y="5505988"/>
              <a:ext cx="3661062" cy="894831"/>
              <a:chOff x="6615953" y="5505988"/>
              <a:chExt cx="3661062" cy="894831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2D0CF-C9BD-3E9C-3D64-352AE0742305}"/>
                  </a:ext>
                </a:extLst>
              </p:cNvPr>
              <p:cNvSpPr txBox="1"/>
              <p:nvPr/>
            </p:nvSpPr>
            <p:spPr>
              <a:xfrm>
                <a:off x="7727773" y="5505988"/>
                <a:ext cx="25492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Pure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strategy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 chosen by player 2</a:t>
                </a: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3FA2125-26ED-8CAF-B500-2871940559C8}"/>
                  </a:ext>
                </a:extLst>
              </p:cNvPr>
              <p:cNvSpPr/>
              <p:nvPr/>
            </p:nvSpPr>
            <p:spPr>
              <a:xfrm>
                <a:off x="6615953" y="5871882"/>
                <a:ext cx="1075765" cy="528937"/>
              </a:xfrm>
              <a:custGeom>
                <a:avLst/>
                <a:gdLst>
                  <a:gd name="connsiteX0" fmla="*/ 1075765 w 1075765"/>
                  <a:gd name="connsiteY0" fmla="*/ 0 h 528937"/>
                  <a:gd name="connsiteX1" fmla="*/ 905435 w 1075765"/>
                  <a:gd name="connsiteY1" fmla="*/ 98612 h 528937"/>
                  <a:gd name="connsiteX2" fmla="*/ 663388 w 1075765"/>
                  <a:gd name="connsiteY2" fmla="*/ 197224 h 528937"/>
                  <a:gd name="connsiteX3" fmla="*/ 519953 w 1075765"/>
                  <a:gd name="connsiteY3" fmla="*/ 268942 h 528937"/>
                  <a:gd name="connsiteX4" fmla="*/ 457200 w 1075765"/>
                  <a:gd name="connsiteY4" fmla="*/ 304800 h 528937"/>
                  <a:gd name="connsiteX5" fmla="*/ 394447 w 1075765"/>
                  <a:gd name="connsiteY5" fmla="*/ 331694 h 528937"/>
                  <a:gd name="connsiteX6" fmla="*/ 277906 w 1075765"/>
                  <a:gd name="connsiteY6" fmla="*/ 394447 h 528937"/>
                  <a:gd name="connsiteX7" fmla="*/ 233082 w 1075765"/>
                  <a:gd name="connsiteY7" fmla="*/ 412377 h 528937"/>
                  <a:gd name="connsiteX8" fmla="*/ 116541 w 1075765"/>
                  <a:gd name="connsiteY8" fmla="*/ 493059 h 528937"/>
                  <a:gd name="connsiteX9" fmla="*/ 44823 w 1075765"/>
                  <a:gd name="connsiteY9" fmla="*/ 510989 h 528937"/>
                  <a:gd name="connsiteX10" fmla="*/ 0 w 1075765"/>
                  <a:gd name="connsiteY10" fmla="*/ 528918 h 52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5765" h="528937">
                    <a:moveTo>
                      <a:pt x="1075765" y="0"/>
                    </a:moveTo>
                    <a:cubicBezTo>
                      <a:pt x="1005610" y="87694"/>
                      <a:pt x="1068111" y="24669"/>
                      <a:pt x="905435" y="98612"/>
                    </a:cubicBezTo>
                    <a:cubicBezTo>
                      <a:pt x="683034" y="199703"/>
                      <a:pt x="819449" y="162543"/>
                      <a:pt x="663388" y="197224"/>
                    </a:cubicBezTo>
                    <a:cubicBezTo>
                      <a:pt x="615576" y="221130"/>
                      <a:pt x="566365" y="242421"/>
                      <a:pt x="519953" y="268942"/>
                    </a:cubicBezTo>
                    <a:cubicBezTo>
                      <a:pt x="499035" y="280895"/>
                      <a:pt x="478748" y="294026"/>
                      <a:pt x="457200" y="304800"/>
                    </a:cubicBezTo>
                    <a:cubicBezTo>
                      <a:pt x="436845" y="314977"/>
                      <a:pt x="415110" y="322157"/>
                      <a:pt x="394447" y="331694"/>
                    </a:cubicBezTo>
                    <a:cubicBezTo>
                      <a:pt x="270606" y="388852"/>
                      <a:pt x="416358" y="325221"/>
                      <a:pt x="277906" y="394447"/>
                    </a:cubicBezTo>
                    <a:cubicBezTo>
                      <a:pt x="263513" y="401644"/>
                      <a:pt x="246881" y="404097"/>
                      <a:pt x="233082" y="412377"/>
                    </a:cubicBezTo>
                    <a:cubicBezTo>
                      <a:pt x="196244" y="434480"/>
                      <a:pt x="160286" y="484310"/>
                      <a:pt x="116541" y="493059"/>
                    </a:cubicBezTo>
                    <a:cubicBezTo>
                      <a:pt x="90232" y="498321"/>
                      <a:pt x="68943" y="500652"/>
                      <a:pt x="44823" y="510989"/>
                    </a:cubicBezTo>
                    <a:cubicBezTo>
                      <a:pt x="-130" y="530254"/>
                      <a:pt x="23765" y="528918"/>
                      <a:pt x="0" y="528918"/>
                    </a:cubicBezTo>
                  </a:path>
                </a:pathLst>
              </a:custGeom>
              <a:noFill/>
              <a:ln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CB2F823-62AD-CDA5-8D7D-62710C7962BA}"/>
                </a:ext>
              </a:extLst>
            </p:cNvPr>
            <p:cNvGrpSpPr/>
            <p:nvPr/>
          </p:nvGrpSpPr>
          <p:grpSpPr>
            <a:xfrm>
              <a:off x="2264701" y="6141898"/>
              <a:ext cx="4008280" cy="622696"/>
              <a:chOff x="2264701" y="6141898"/>
              <a:chExt cx="4008280" cy="622696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943678B-0671-7E51-BC2A-4D30A6B7F618}"/>
                  </a:ext>
                </a:extLst>
              </p:cNvPr>
              <p:cNvSpPr txBox="1"/>
              <p:nvPr/>
            </p:nvSpPr>
            <p:spPr>
              <a:xfrm>
                <a:off x="2264701" y="6141898"/>
                <a:ext cx="25492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Pure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strategy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Script" panose="030B0504020000000003" pitchFamily="66" charset="0"/>
                    <a:ea typeface="+mn-ea"/>
                    <a:cs typeface="+mn-cs"/>
                  </a:rPr>
                  <a:t> chosen by player 1</a:t>
                </a: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41F4B2D-4ADB-BA48-A112-479F43997EB5}"/>
                  </a:ext>
                </a:extLst>
              </p:cNvPr>
              <p:cNvSpPr/>
              <p:nvPr/>
            </p:nvSpPr>
            <p:spPr>
              <a:xfrm>
                <a:off x="4542503" y="6489290"/>
                <a:ext cx="1730478" cy="275304"/>
              </a:xfrm>
              <a:custGeom>
                <a:avLst/>
                <a:gdLst>
                  <a:gd name="connsiteX0" fmla="*/ 1730478 w 1730478"/>
                  <a:gd name="connsiteY0" fmla="*/ 0 h 275304"/>
                  <a:gd name="connsiteX1" fmla="*/ 1691149 w 1730478"/>
                  <a:gd name="connsiteY1" fmla="*/ 108155 h 275304"/>
                  <a:gd name="connsiteX2" fmla="*/ 1573162 w 1730478"/>
                  <a:gd name="connsiteY2" fmla="*/ 226142 h 275304"/>
                  <a:gd name="connsiteX3" fmla="*/ 1514168 w 1730478"/>
                  <a:gd name="connsiteY3" fmla="*/ 255639 h 275304"/>
                  <a:gd name="connsiteX4" fmla="*/ 1445342 w 1730478"/>
                  <a:gd name="connsiteY4" fmla="*/ 275304 h 275304"/>
                  <a:gd name="connsiteX5" fmla="*/ 983226 w 1730478"/>
                  <a:gd name="connsiteY5" fmla="*/ 245807 h 275304"/>
                  <a:gd name="connsiteX6" fmla="*/ 825910 w 1730478"/>
                  <a:gd name="connsiteY6" fmla="*/ 216310 h 275304"/>
                  <a:gd name="connsiteX7" fmla="*/ 688258 w 1730478"/>
                  <a:gd name="connsiteY7" fmla="*/ 167149 h 275304"/>
                  <a:gd name="connsiteX8" fmla="*/ 629265 w 1730478"/>
                  <a:gd name="connsiteY8" fmla="*/ 137652 h 275304"/>
                  <a:gd name="connsiteX9" fmla="*/ 540774 w 1730478"/>
                  <a:gd name="connsiteY9" fmla="*/ 117987 h 275304"/>
                  <a:gd name="connsiteX10" fmla="*/ 363794 w 1730478"/>
                  <a:gd name="connsiteY10" fmla="*/ 49162 h 275304"/>
                  <a:gd name="connsiteX11" fmla="*/ 49162 w 1730478"/>
                  <a:gd name="connsiteY11" fmla="*/ 19665 h 275304"/>
                  <a:gd name="connsiteX12" fmla="*/ 0 w 1730478"/>
                  <a:gd name="connsiteY12" fmla="*/ 19665 h 27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0478" h="275304">
                    <a:moveTo>
                      <a:pt x="1730478" y="0"/>
                    </a:moveTo>
                    <a:cubicBezTo>
                      <a:pt x="1717368" y="36052"/>
                      <a:pt x="1707483" y="73445"/>
                      <a:pt x="1691149" y="108155"/>
                    </a:cubicBezTo>
                    <a:cubicBezTo>
                      <a:pt x="1666582" y="160359"/>
                      <a:pt x="1625045" y="200200"/>
                      <a:pt x="1573162" y="226142"/>
                    </a:cubicBezTo>
                    <a:cubicBezTo>
                      <a:pt x="1553497" y="235974"/>
                      <a:pt x="1534688" y="247747"/>
                      <a:pt x="1514168" y="255639"/>
                    </a:cubicBezTo>
                    <a:cubicBezTo>
                      <a:pt x="1491898" y="264204"/>
                      <a:pt x="1468284" y="268749"/>
                      <a:pt x="1445342" y="275304"/>
                    </a:cubicBezTo>
                    <a:lnTo>
                      <a:pt x="983226" y="245807"/>
                    </a:lnTo>
                    <a:cubicBezTo>
                      <a:pt x="958602" y="243949"/>
                      <a:pt x="830885" y="217305"/>
                      <a:pt x="825910" y="216310"/>
                    </a:cubicBezTo>
                    <a:cubicBezTo>
                      <a:pt x="681735" y="144223"/>
                      <a:pt x="863240" y="229642"/>
                      <a:pt x="688258" y="167149"/>
                    </a:cubicBezTo>
                    <a:cubicBezTo>
                      <a:pt x="667553" y="159754"/>
                      <a:pt x="650122" y="144605"/>
                      <a:pt x="629265" y="137652"/>
                    </a:cubicBezTo>
                    <a:cubicBezTo>
                      <a:pt x="600599" y="128097"/>
                      <a:pt x="569440" y="127542"/>
                      <a:pt x="540774" y="117987"/>
                    </a:cubicBezTo>
                    <a:cubicBezTo>
                      <a:pt x="480725" y="97971"/>
                      <a:pt x="426455" y="58114"/>
                      <a:pt x="363794" y="49162"/>
                    </a:cubicBezTo>
                    <a:cubicBezTo>
                      <a:pt x="256050" y="33769"/>
                      <a:pt x="167496" y="19665"/>
                      <a:pt x="49162" y="19665"/>
                    </a:cubicBezTo>
                    <a:lnTo>
                      <a:pt x="0" y="19665"/>
                    </a:lnTo>
                  </a:path>
                </a:pathLst>
              </a:custGeom>
              <a:noFill/>
              <a:ln>
                <a:head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74440827-7BE6-0CEE-A233-B5B2517A0682}"/>
              </a:ext>
            </a:extLst>
          </p:cNvPr>
          <p:cNvSpPr txBox="1"/>
          <p:nvPr/>
        </p:nvSpPr>
        <p:spPr>
          <a:xfrm>
            <a:off x="10335304" y="5722700"/>
            <a:ext cx="98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50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Order matters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76897-3BBF-4461-9394-3CB57253608B}"/>
              </a:ext>
            </a:extLst>
          </p:cNvPr>
          <p:cNvSpPr txBox="1"/>
          <p:nvPr/>
        </p:nvSpPr>
        <p:spPr>
          <a:xfrm>
            <a:off x="35015" y="1890055"/>
            <a:ext cx="3869578" cy="1077218"/>
          </a:xfrm>
          <a:custGeom>
            <a:avLst/>
            <a:gdLst>
              <a:gd name="csX0" fmla="*/ 0 w 3869578"/>
              <a:gd name="csY0" fmla="*/ 0 h 1077218"/>
              <a:gd name="csX1" fmla="*/ 475405 w 3869578"/>
              <a:gd name="csY1" fmla="*/ 0 h 1077218"/>
              <a:gd name="csX2" fmla="*/ 1066898 w 3869578"/>
              <a:gd name="csY2" fmla="*/ 0 h 1077218"/>
              <a:gd name="csX3" fmla="*/ 1580999 w 3869578"/>
              <a:gd name="csY3" fmla="*/ 0 h 1077218"/>
              <a:gd name="csX4" fmla="*/ 2056404 w 3869578"/>
              <a:gd name="csY4" fmla="*/ 0 h 1077218"/>
              <a:gd name="csX5" fmla="*/ 2647897 w 3869578"/>
              <a:gd name="csY5" fmla="*/ 0 h 1077218"/>
              <a:gd name="csX6" fmla="*/ 3200694 w 3869578"/>
              <a:gd name="csY6" fmla="*/ 0 h 1077218"/>
              <a:gd name="csX7" fmla="*/ 3869578 w 3869578"/>
              <a:gd name="csY7" fmla="*/ 0 h 1077218"/>
              <a:gd name="csX8" fmla="*/ 3869578 w 3869578"/>
              <a:gd name="csY8" fmla="*/ 560153 h 1077218"/>
              <a:gd name="csX9" fmla="*/ 3869578 w 3869578"/>
              <a:gd name="csY9" fmla="*/ 1077218 h 1077218"/>
              <a:gd name="csX10" fmla="*/ 3394173 w 3869578"/>
              <a:gd name="csY10" fmla="*/ 1077218 h 1077218"/>
              <a:gd name="csX11" fmla="*/ 2957463 w 3869578"/>
              <a:gd name="csY11" fmla="*/ 1077218 h 1077218"/>
              <a:gd name="csX12" fmla="*/ 2365971 w 3869578"/>
              <a:gd name="csY12" fmla="*/ 1077218 h 1077218"/>
              <a:gd name="csX13" fmla="*/ 1890565 w 3869578"/>
              <a:gd name="csY13" fmla="*/ 1077218 h 1077218"/>
              <a:gd name="csX14" fmla="*/ 1299073 w 3869578"/>
              <a:gd name="csY14" fmla="*/ 1077218 h 1077218"/>
              <a:gd name="csX15" fmla="*/ 668884 w 3869578"/>
              <a:gd name="csY15" fmla="*/ 1077218 h 1077218"/>
              <a:gd name="csX16" fmla="*/ 0 w 3869578"/>
              <a:gd name="csY16" fmla="*/ 1077218 h 1077218"/>
              <a:gd name="csX17" fmla="*/ 0 w 3869578"/>
              <a:gd name="csY17" fmla="*/ 517065 h 1077218"/>
              <a:gd name="csX18" fmla="*/ 0 w 3869578"/>
              <a:gd name="csY18" fmla="*/ 0 h 10772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869578" h="1077218" fill="none" extrusionOk="0">
                <a:moveTo>
                  <a:pt x="0" y="0"/>
                </a:moveTo>
                <a:cubicBezTo>
                  <a:pt x="119859" y="-21881"/>
                  <a:pt x="274428" y="24085"/>
                  <a:pt x="475405" y="0"/>
                </a:cubicBezTo>
                <a:cubicBezTo>
                  <a:pt x="676382" y="-24085"/>
                  <a:pt x="903593" y="36948"/>
                  <a:pt x="1066898" y="0"/>
                </a:cubicBezTo>
                <a:cubicBezTo>
                  <a:pt x="1230203" y="-36948"/>
                  <a:pt x="1328481" y="1273"/>
                  <a:pt x="1580999" y="0"/>
                </a:cubicBezTo>
                <a:cubicBezTo>
                  <a:pt x="1833517" y="-1273"/>
                  <a:pt x="1954727" y="41608"/>
                  <a:pt x="2056404" y="0"/>
                </a:cubicBezTo>
                <a:cubicBezTo>
                  <a:pt x="2158081" y="-41608"/>
                  <a:pt x="2398673" y="7476"/>
                  <a:pt x="2647897" y="0"/>
                </a:cubicBezTo>
                <a:cubicBezTo>
                  <a:pt x="2897121" y="-7476"/>
                  <a:pt x="3047485" y="3305"/>
                  <a:pt x="3200694" y="0"/>
                </a:cubicBezTo>
                <a:cubicBezTo>
                  <a:pt x="3353903" y="-3305"/>
                  <a:pt x="3662331" y="24301"/>
                  <a:pt x="3869578" y="0"/>
                </a:cubicBezTo>
                <a:cubicBezTo>
                  <a:pt x="3887139" y="227600"/>
                  <a:pt x="3856902" y="445538"/>
                  <a:pt x="3869578" y="560153"/>
                </a:cubicBezTo>
                <a:cubicBezTo>
                  <a:pt x="3882254" y="674768"/>
                  <a:pt x="3829702" y="903703"/>
                  <a:pt x="3869578" y="1077218"/>
                </a:cubicBezTo>
                <a:cubicBezTo>
                  <a:pt x="3642034" y="1086126"/>
                  <a:pt x="3572404" y="1054642"/>
                  <a:pt x="3394173" y="1077218"/>
                </a:cubicBezTo>
                <a:cubicBezTo>
                  <a:pt x="3215943" y="1099794"/>
                  <a:pt x="3149526" y="1064776"/>
                  <a:pt x="2957463" y="1077218"/>
                </a:cubicBezTo>
                <a:cubicBezTo>
                  <a:pt x="2765400" y="1089660"/>
                  <a:pt x="2507750" y="1056710"/>
                  <a:pt x="2365971" y="1077218"/>
                </a:cubicBezTo>
                <a:cubicBezTo>
                  <a:pt x="2224192" y="1097726"/>
                  <a:pt x="2068435" y="1048524"/>
                  <a:pt x="1890565" y="1077218"/>
                </a:cubicBezTo>
                <a:cubicBezTo>
                  <a:pt x="1712695" y="1105912"/>
                  <a:pt x="1574231" y="1029699"/>
                  <a:pt x="1299073" y="1077218"/>
                </a:cubicBezTo>
                <a:cubicBezTo>
                  <a:pt x="1023915" y="1124737"/>
                  <a:pt x="886925" y="1052395"/>
                  <a:pt x="668884" y="1077218"/>
                </a:cubicBezTo>
                <a:cubicBezTo>
                  <a:pt x="450843" y="1102041"/>
                  <a:pt x="187462" y="1046103"/>
                  <a:pt x="0" y="1077218"/>
                </a:cubicBezTo>
                <a:cubicBezTo>
                  <a:pt x="-13343" y="917096"/>
                  <a:pt x="22619" y="791895"/>
                  <a:pt x="0" y="517065"/>
                </a:cubicBezTo>
                <a:cubicBezTo>
                  <a:pt x="-22619" y="242235"/>
                  <a:pt x="17583" y="189389"/>
                  <a:pt x="0" y="0"/>
                </a:cubicBezTo>
                <a:close/>
              </a:path>
              <a:path w="3869578" h="1077218" stroke="0" extrusionOk="0">
                <a:moveTo>
                  <a:pt x="0" y="0"/>
                </a:moveTo>
                <a:cubicBezTo>
                  <a:pt x="120248" y="-14314"/>
                  <a:pt x="408263" y="46544"/>
                  <a:pt x="514101" y="0"/>
                </a:cubicBezTo>
                <a:cubicBezTo>
                  <a:pt x="619939" y="-46544"/>
                  <a:pt x="792965" y="39493"/>
                  <a:pt x="950811" y="0"/>
                </a:cubicBezTo>
                <a:cubicBezTo>
                  <a:pt x="1108657" y="-39493"/>
                  <a:pt x="1372595" y="36835"/>
                  <a:pt x="1580999" y="0"/>
                </a:cubicBezTo>
                <a:cubicBezTo>
                  <a:pt x="1789403" y="-36835"/>
                  <a:pt x="1936110" y="17076"/>
                  <a:pt x="2095100" y="0"/>
                </a:cubicBezTo>
                <a:cubicBezTo>
                  <a:pt x="2254090" y="-17076"/>
                  <a:pt x="2410002" y="46902"/>
                  <a:pt x="2609201" y="0"/>
                </a:cubicBezTo>
                <a:cubicBezTo>
                  <a:pt x="2808400" y="-46902"/>
                  <a:pt x="2985941" y="50003"/>
                  <a:pt x="3239390" y="0"/>
                </a:cubicBezTo>
                <a:cubicBezTo>
                  <a:pt x="3492839" y="-50003"/>
                  <a:pt x="3580341" y="55581"/>
                  <a:pt x="3869578" y="0"/>
                </a:cubicBezTo>
                <a:cubicBezTo>
                  <a:pt x="3897537" y="208584"/>
                  <a:pt x="3854557" y="405327"/>
                  <a:pt x="3869578" y="560153"/>
                </a:cubicBezTo>
                <a:cubicBezTo>
                  <a:pt x="3884599" y="714979"/>
                  <a:pt x="3808302" y="876840"/>
                  <a:pt x="3869578" y="1077218"/>
                </a:cubicBezTo>
                <a:cubicBezTo>
                  <a:pt x="3679458" y="1094436"/>
                  <a:pt x="3534857" y="1070262"/>
                  <a:pt x="3394173" y="1077218"/>
                </a:cubicBezTo>
                <a:cubicBezTo>
                  <a:pt x="3253490" y="1084174"/>
                  <a:pt x="2961480" y="1039494"/>
                  <a:pt x="2841376" y="1077218"/>
                </a:cubicBezTo>
                <a:cubicBezTo>
                  <a:pt x="2721272" y="1114942"/>
                  <a:pt x="2506766" y="1071749"/>
                  <a:pt x="2327275" y="1077218"/>
                </a:cubicBezTo>
                <a:cubicBezTo>
                  <a:pt x="2147784" y="1082687"/>
                  <a:pt x="1962827" y="1062074"/>
                  <a:pt x="1697086" y="1077218"/>
                </a:cubicBezTo>
                <a:cubicBezTo>
                  <a:pt x="1431345" y="1092362"/>
                  <a:pt x="1357950" y="1015642"/>
                  <a:pt x="1066898" y="1077218"/>
                </a:cubicBezTo>
                <a:cubicBezTo>
                  <a:pt x="775846" y="1138794"/>
                  <a:pt x="787401" y="1050236"/>
                  <a:pt x="591493" y="1077218"/>
                </a:cubicBezTo>
                <a:cubicBezTo>
                  <a:pt x="395586" y="1104200"/>
                  <a:pt x="251170" y="1074799"/>
                  <a:pt x="0" y="1077218"/>
                </a:cubicBezTo>
                <a:cubicBezTo>
                  <a:pt x="-39823" y="870883"/>
                  <a:pt x="38381" y="772083"/>
                  <a:pt x="0" y="517065"/>
                </a:cubicBezTo>
                <a:cubicBezTo>
                  <a:pt x="-38381" y="262047"/>
                  <a:pt x="54180" y="19289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Static games = One situation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No knowledge of others’ moves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No if-then statements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Strategy = Choosing one 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1F8F3-E919-11C0-7B19-7526403CDD4C}"/>
              </a:ext>
            </a:extLst>
          </p:cNvPr>
          <p:cNvSpPr txBox="1"/>
          <p:nvPr/>
        </p:nvSpPr>
        <p:spPr>
          <a:xfrm>
            <a:off x="6160095" y="4987053"/>
            <a:ext cx="406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Player 2 decides to charge a high price.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5485CB-86BF-491F-E693-54B2576659F7}"/>
                  </a:ext>
                </a:extLst>
              </p:cNvPr>
              <p:cNvSpPr txBox="1"/>
              <p:nvPr/>
            </p:nvSpPr>
            <p:spPr>
              <a:xfrm>
                <a:off x="183733" y="2998738"/>
                <a:ext cx="3869578" cy="338554"/>
              </a:xfrm>
              <a:custGeom>
                <a:avLst/>
                <a:gdLst>
                  <a:gd name="csX0" fmla="*/ 0 w 3869578"/>
                  <a:gd name="csY0" fmla="*/ 0 h 338554"/>
                  <a:gd name="csX1" fmla="*/ 514101 w 3869578"/>
                  <a:gd name="csY1" fmla="*/ 0 h 338554"/>
                  <a:gd name="csX2" fmla="*/ 950811 w 3869578"/>
                  <a:gd name="csY2" fmla="*/ 0 h 338554"/>
                  <a:gd name="csX3" fmla="*/ 1426216 w 3869578"/>
                  <a:gd name="csY3" fmla="*/ 0 h 338554"/>
                  <a:gd name="csX4" fmla="*/ 2017709 w 3869578"/>
                  <a:gd name="csY4" fmla="*/ 0 h 338554"/>
                  <a:gd name="csX5" fmla="*/ 2531810 w 3869578"/>
                  <a:gd name="csY5" fmla="*/ 0 h 338554"/>
                  <a:gd name="csX6" fmla="*/ 3007215 w 3869578"/>
                  <a:gd name="csY6" fmla="*/ 0 h 338554"/>
                  <a:gd name="csX7" fmla="*/ 3869578 w 3869578"/>
                  <a:gd name="csY7" fmla="*/ 0 h 338554"/>
                  <a:gd name="csX8" fmla="*/ 3869578 w 3869578"/>
                  <a:gd name="csY8" fmla="*/ 338554 h 338554"/>
                  <a:gd name="csX9" fmla="*/ 3316781 w 3869578"/>
                  <a:gd name="csY9" fmla="*/ 338554 h 338554"/>
                  <a:gd name="csX10" fmla="*/ 2841376 w 3869578"/>
                  <a:gd name="csY10" fmla="*/ 338554 h 338554"/>
                  <a:gd name="csX11" fmla="*/ 2211187 w 3869578"/>
                  <a:gd name="csY11" fmla="*/ 338554 h 338554"/>
                  <a:gd name="csX12" fmla="*/ 1697086 w 3869578"/>
                  <a:gd name="csY12" fmla="*/ 338554 h 338554"/>
                  <a:gd name="csX13" fmla="*/ 1260377 w 3869578"/>
                  <a:gd name="csY13" fmla="*/ 338554 h 338554"/>
                  <a:gd name="csX14" fmla="*/ 668884 w 3869578"/>
                  <a:gd name="csY14" fmla="*/ 338554 h 338554"/>
                  <a:gd name="csX15" fmla="*/ 0 w 3869578"/>
                  <a:gd name="csY15" fmla="*/ 338554 h 338554"/>
                  <a:gd name="csX16" fmla="*/ 0 w 3869578"/>
                  <a:gd name="csY16" fmla="*/ 0 h 33855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</a:cxnLst>
                <a:rect l="l" t="t" r="r" b="b"/>
                <a:pathLst>
                  <a:path w="3869578" h="338554" fill="none" extrusionOk="0">
                    <a:moveTo>
                      <a:pt x="0" y="0"/>
                    </a:moveTo>
                    <a:cubicBezTo>
                      <a:pt x="128611" y="-9605"/>
                      <a:pt x="323479" y="19731"/>
                      <a:pt x="514101" y="0"/>
                    </a:cubicBezTo>
                    <a:cubicBezTo>
                      <a:pt x="704723" y="-19731"/>
                      <a:pt x="751825" y="32054"/>
                      <a:pt x="950811" y="0"/>
                    </a:cubicBezTo>
                    <a:cubicBezTo>
                      <a:pt x="1149797" y="-32054"/>
                      <a:pt x="1225239" y="24085"/>
                      <a:pt x="1426216" y="0"/>
                    </a:cubicBezTo>
                    <a:cubicBezTo>
                      <a:pt x="1627193" y="-24085"/>
                      <a:pt x="1854404" y="36948"/>
                      <a:pt x="2017709" y="0"/>
                    </a:cubicBezTo>
                    <a:cubicBezTo>
                      <a:pt x="2181014" y="-36948"/>
                      <a:pt x="2279292" y="1273"/>
                      <a:pt x="2531810" y="0"/>
                    </a:cubicBezTo>
                    <a:cubicBezTo>
                      <a:pt x="2784328" y="-1273"/>
                      <a:pt x="2905538" y="41608"/>
                      <a:pt x="3007215" y="0"/>
                    </a:cubicBezTo>
                    <a:cubicBezTo>
                      <a:pt x="3108892" y="-41608"/>
                      <a:pt x="3454413" y="37310"/>
                      <a:pt x="3869578" y="0"/>
                    </a:cubicBezTo>
                    <a:cubicBezTo>
                      <a:pt x="3906418" y="96079"/>
                      <a:pt x="3854966" y="248329"/>
                      <a:pt x="3869578" y="338554"/>
                    </a:cubicBezTo>
                    <a:cubicBezTo>
                      <a:pt x="3731404" y="371433"/>
                      <a:pt x="3554369" y="332061"/>
                      <a:pt x="3316781" y="338554"/>
                    </a:cubicBezTo>
                    <a:cubicBezTo>
                      <a:pt x="3079193" y="345047"/>
                      <a:pt x="3062275" y="287537"/>
                      <a:pt x="2841376" y="338554"/>
                    </a:cubicBezTo>
                    <a:cubicBezTo>
                      <a:pt x="2620478" y="389571"/>
                      <a:pt x="2343473" y="277144"/>
                      <a:pt x="2211187" y="338554"/>
                    </a:cubicBezTo>
                    <a:cubicBezTo>
                      <a:pt x="2078901" y="399964"/>
                      <a:pt x="1916127" y="283632"/>
                      <a:pt x="1697086" y="338554"/>
                    </a:cubicBezTo>
                    <a:cubicBezTo>
                      <a:pt x="1478045" y="393476"/>
                      <a:pt x="1447683" y="317962"/>
                      <a:pt x="1260377" y="338554"/>
                    </a:cubicBezTo>
                    <a:cubicBezTo>
                      <a:pt x="1073071" y="359146"/>
                      <a:pt x="811579" y="319280"/>
                      <a:pt x="668884" y="338554"/>
                    </a:cubicBezTo>
                    <a:cubicBezTo>
                      <a:pt x="526189" y="357828"/>
                      <a:pt x="260151" y="265967"/>
                      <a:pt x="0" y="338554"/>
                    </a:cubicBezTo>
                    <a:cubicBezTo>
                      <a:pt x="-38409" y="218503"/>
                      <a:pt x="36533" y="148226"/>
                      <a:pt x="0" y="0"/>
                    </a:cubicBezTo>
                    <a:close/>
                  </a:path>
                  <a:path w="3869578" h="338554" stroke="0" extrusionOk="0">
                    <a:moveTo>
                      <a:pt x="0" y="0"/>
                    </a:moveTo>
                    <a:cubicBezTo>
                      <a:pt x="120248" y="-14314"/>
                      <a:pt x="408263" y="46544"/>
                      <a:pt x="514101" y="0"/>
                    </a:cubicBezTo>
                    <a:cubicBezTo>
                      <a:pt x="619939" y="-46544"/>
                      <a:pt x="792965" y="39493"/>
                      <a:pt x="950811" y="0"/>
                    </a:cubicBezTo>
                    <a:cubicBezTo>
                      <a:pt x="1108657" y="-39493"/>
                      <a:pt x="1372595" y="36835"/>
                      <a:pt x="1580999" y="0"/>
                    </a:cubicBezTo>
                    <a:cubicBezTo>
                      <a:pt x="1789403" y="-36835"/>
                      <a:pt x="1936110" y="17076"/>
                      <a:pt x="2095100" y="0"/>
                    </a:cubicBezTo>
                    <a:cubicBezTo>
                      <a:pt x="2254090" y="-17076"/>
                      <a:pt x="2410002" y="46902"/>
                      <a:pt x="2609201" y="0"/>
                    </a:cubicBezTo>
                    <a:cubicBezTo>
                      <a:pt x="2808400" y="-46902"/>
                      <a:pt x="2985941" y="50003"/>
                      <a:pt x="3239390" y="0"/>
                    </a:cubicBezTo>
                    <a:cubicBezTo>
                      <a:pt x="3492839" y="-50003"/>
                      <a:pt x="3580341" y="55581"/>
                      <a:pt x="3869578" y="0"/>
                    </a:cubicBezTo>
                    <a:cubicBezTo>
                      <a:pt x="3886456" y="108997"/>
                      <a:pt x="3850082" y="194594"/>
                      <a:pt x="3869578" y="338554"/>
                    </a:cubicBezTo>
                    <a:cubicBezTo>
                      <a:pt x="3669648" y="385738"/>
                      <a:pt x="3517637" y="322204"/>
                      <a:pt x="3394173" y="338554"/>
                    </a:cubicBezTo>
                    <a:cubicBezTo>
                      <a:pt x="3270709" y="354904"/>
                      <a:pt x="2974234" y="320945"/>
                      <a:pt x="2841376" y="338554"/>
                    </a:cubicBezTo>
                    <a:cubicBezTo>
                      <a:pt x="2708518" y="356163"/>
                      <a:pt x="2408683" y="300830"/>
                      <a:pt x="2288579" y="338554"/>
                    </a:cubicBezTo>
                    <a:cubicBezTo>
                      <a:pt x="2168475" y="376278"/>
                      <a:pt x="1953969" y="333085"/>
                      <a:pt x="1774478" y="338554"/>
                    </a:cubicBezTo>
                    <a:cubicBezTo>
                      <a:pt x="1594987" y="344023"/>
                      <a:pt x="1410030" y="323410"/>
                      <a:pt x="1144289" y="338554"/>
                    </a:cubicBezTo>
                    <a:cubicBezTo>
                      <a:pt x="878548" y="353698"/>
                      <a:pt x="805153" y="276978"/>
                      <a:pt x="514101" y="338554"/>
                    </a:cubicBezTo>
                    <a:cubicBezTo>
                      <a:pt x="223049" y="400130"/>
                      <a:pt x="181990" y="279921"/>
                      <a:pt x="0" y="338554"/>
                    </a:cubicBezTo>
                    <a:cubicBezTo>
                      <a:pt x="-8967" y="239005"/>
                      <a:pt x="5325" y="1223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dirty="0">
                    <a:latin typeface="Univers" panose="020B0503020202020204" pitchFamily="34" charset="0"/>
                  </a:rPr>
                  <a:t>“</a:t>
                </a:r>
                <a:r>
                  <a:rPr lang="en-US" sz="1600" i="1" dirty="0">
                    <a:latin typeface="Univers" panose="020B0503020202020204" pitchFamily="34" charset="0"/>
                  </a:rPr>
                  <a:t>I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Univers" panose="020B0503020202020204" pitchFamily="34" charset="0"/>
                  </a:rPr>
                  <a:t>f player</a:t>
                </a:r>
                <a:r>
                  <a:rPr kumimoji="0" lang="en-US" sz="1600" b="0" i="1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Univers" panose="020B0503020202020204" pitchFamily="34" charset="0"/>
                  </a:rPr>
                  <a:t> 2 plays </a:t>
                </a:r>
                <a14:m>
                  <m:oMath xmlns:m="http://schemas.openxmlformats.org/officeDocument/2006/math">
                    <m:r>
                      <a:rPr kumimoji="0" lang="en-IN" sz="1600" b="0" i="1" u="none" strike="noStrike" kern="120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Univers" panose="020B0503020202020204" pitchFamily="34" charset="0"/>
                  </a:rPr>
                  <a:t>, then I’ll play </a:t>
                </a:r>
                <a14:m>
                  <m:oMath xmlns:m="http://schemas.openxmlformats.org/officeDocument/2006/math">
                    <m:r>
                      <a:rPr kumimoji="0" lang="en-IN" sz="16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Univers" panose="020B0503020202020204" pitchFamily="34" charset="0"/>
                  </a:rPr>
                  <a:t>.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Univers" panose="020B0503020202020204" pitchFamily="34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5485CB-86BF-491F-E693-54B257665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3" y="2998738"/>
                <a:ext cx="3869578" cy="338554"/>
              </a:xfrm>
              <a:prstGeom prst="rect">
                <a:avLst/>
              </a:prstGeom>
              <a:blipFill>
                <a:blip r:embed="rId13"/>
                <a:stretch>
                  <a:fillRect l="-787" t="-5455" b="-23636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sX0" fmla="*/ 0 w 3869578"/>
                          <a:gd name="csY0" fmla="*/ 0 h 338554"/>
                          <a:gd name="csX1" fmla="*/ 514101 w 3869578"/>
                          <a:gd name="csY1" fmla="*/ 0 h 338554"/>
                          <a:gd name="csX2" fmla="*/ 950811 w 3869578"/>
                          <a:gd name="csY2" fmla="*/ 0 h 338554"/>
                          <a:gd name="csX3" fmla="*/ 1426216 w 3869578"/>
                          <a:gd name="csY3" fmla="*/ 0 h 338554"/>
                          <a:gd name="csX4" fmla="*/ 2017709 w 3869578"/>
                          <a:gd name="csY4" fmla="*/ 0 h 338554"/>
                          <a:gd name="csX5" fmla="*/ 2531810 w 3869578"/>
                          <a:gd name="csY5" fmla="*/ 0 h 338554"/>
                          <a:gd name="csX6" fmla="*/ 3007215 w 3869578"/>
                          <a:gd name="csY6" fmla="*/ 0 h 338554"/>
                          <a:gd name="csX7" fmla="*/ 3869578 w 3869578"/>
                          <a:gd name="csY7" fmla="*/ 0 h 338554"/>
                          <a:gd name="csX8" fmla="*/ 3869578 w 3869578"/>
                          <a:gd name="csY8" fmla="*/ 338554 h 338554"/>
                          <a:gd name="csX9" fmla="*/ 3316781 w 3869578"/>
                          <a:gd name="csY9" fmla="*/ 338554 h 338554"/>
                          <a:gd name="csX10" fmla="*/ 2841376 w 3869578"/>
                          <a:gd name="csY10" fmla="*/ 338554 h 338554"/>
                          <a:gd name="csX11" fmla="*/ 2211187 w 3869578"/>
                          <a:gd name="csY11" fmla="*/ 338554 h 338554"/>
                          <a:gd name="csX12" fmla="*/ 1697086 w 3869578"/>
                          <a:gd name="csY12" fmla="*/ 338554 h 338554"/>
                          <a:gd name="csX13" fmla="*/ 1260377 w 3869578"/>
                          <a:gd name="csY13" fmla="*/ 338554 h 338554"/>
                          <a:gd name="csX14" fmla="*/ 668884 w 3869578"/>
                          <a:gd name="csY14" fmla="*/ 338554 h 338554"/>
                          <a:gd name="csX15" fmla="*/ 0 w 3869578"/>
                          <a:gd name="csY15" fmla="*/ 338554 h 338554"/>
                          <a:gd name="csX16" fmla="*/ 0 w 3869578"/>
                          <a:gd name="csY16" fmla="*/ 0 h 338554"/>
                        </a:gdLst>
                        <a:ahLst/>
                        <a:cxnLst>
                          <a:cxn ang="0">
                            <a:pos x="csX0" y="csY0"/>
                          </a:cxn>
                          <a:cxn ang="0">
                            <a:pos x="csX1" y="csY1"/>
                          </a:cxn>
                          <a:cxn ang="0">
                            <a:pos x="csX2" y="csY2"/>
                          </a:cxn>
                          <a:cxn ang="0">
                            <a:pos x="csX3" y="csY3"/>
                          </a:cxn>
                          <a:cxn ang="0">
                            <a:pos x="csX4" y="csY4"/>
                          </a:cxn>
                          <a:cxn ang="0">
                            <a:pos x="csX5" y="csY5"/>
                          </a:cxn>
                          <a:cxn ang="0">
                            <a:pos x="csX6" y="csY6"/>
                          </a:cxn>
                          <a:cxn ang="0">
                            <a:pos x="csX7" y="csY7"/>
                          </a:cxn>
                          <a:cxn ang="0">
                            <a:pos x="csX8" y="csY8"/>
                          </a:cxn>
                          <a:cxn ang="0">
                            <a:pos x="csX9" y="csY9"/>
                          </a:cxn>
                          <a:cxn ang="0">
                            <a:pos x="csX10" y="csY10"/>
                          </a:cxn>
                          <a:cxn ang="0">
                            <a:pos x="csX11" y="csY11"/>
                          </a:cxn>
                          <a:cxn ang="0">
                            <a:pos x="csX12" y="csY12"/>
                          </a:cxn>
                          <a:cxn ang="0">
                            <a:pos x="csX13" y="csY13"/>
                          </a:cxn>
                          <a:cxn ang="0">
                            <a:pos x="csX14" y="csY14"/>
                          </a:cxn>
                          <a:cxn ang="0">
                            <a:pos x="csX15" y="csY15"/>
                          </a:cxn>
                          <a:cxn ang="0">
                            <a:pos x="csX16" y="csY16"/>
                          </a:cxn>
                        </a:cxnLst>
                        <a:rect l="l" t="t" r="r" b="b"/>
                        <a:pathLst>
                          <a:path w="3869578" h="338554" fill="none" extrusionOk="0">
                            <a:moveTo>
                              <a:pt x="0" y="0"/>
                            </a:moveTo>
                            <a:cubicBezTo>
                              <a:pt x="128611" y="-9605"/>
                              <a:pt x="323479" y="19731"/>
                              <a:pt x="514101" y="0"/>
                            </a:cubicBezTo>
                            <a:cubicBezTo>
                              <a:pt x="704723" y="-19731"/>
                              <a:pt x="751825" y="32054"/>
                              <a:pt x="950811" y="0"/>
                            </a:cubicBezTo>
                            <a:cubicBezTo>
                              <a:pt x="1149797" y="-32054"/>
                              <a:pt x="1225239" y="24085"/>
                              <a:pt x="1426216" y="0"/>
                            </a:cubicBezTo>
                            <a:cubicBezTo>
                              <a:pt x="1627193" y="-24085"/>
                              <a:pt x="1854404" y="36948"/>
                              <a:pt x="2017709" y="0"/>
                            </a:cubicBezTo>
                            <a:cubicBezTo>
                              <a:pt x="2181014" y="-36948"/>
                              <a:pt x="2279292" y="1273"/>
                              <a:pt x="2531810" y="0"/>
                            </a:cubicBezTo>
                            <a:cubicBezTo>
                              <a:pt x="2784328" y="-1273"/>
                              <a:pt x="2905538" y="41608"/>
                              <a:pt x="3007215" y="0"/>
                            </a:cubicBezTo>
                            <a:cubicBezTo>
                              <a:pt x="3108892" y="-41608"/>
                              <a:pt x="3454413" y="37310"/>
                              <a:pt x="3869578" y="0"/>
                            </a:cubicBezTo>
                            <a:cubicBezTo>
                              <a:pt x="3906418" y="96079"/>
                              <a:pt x="3854966" y="248329"/>
                              <a:pt x="3869578" y="338554"/>
                            </a:cubicBezTo>
                            <a:cubicBezTo>
                              <a:pt x="3731404" y="371433"/>
                              <a:pt x="3554369" y="332061"/>
                              <a:pt x="3316781" y="338554"/>
                            </a:cubicBezTo>
                            <a:cubicBezTo>
                              <a:pt x="3079193" y="345047"/>
                              <a:pt x="3062275" y="287537"/>
                              <a:pt x="2841376" y="338554"/>
                            </a:cubicBezTo>
                            <a:cubicBezTo>
                              <a:pt x="2620478" y="389571"/>
                              <a:pt x="2343473" y="277144"/>
                              <a:pt x="2211187" y="338554"/>
                            </a:cubicBezTo>
                            <a:cubicBezTo>
                              <a:pt x="2078901" y="399964"/>
                              <a:pt x="1916127" y="283632"/>
                              <a:pt x="1697086" y="338554"/>
                            </a:cubicBezTo>
                            <a:cubicBezTo>
                              <a:pt x="1478045" y="393476"/>
                              <a:pt x="1447683" y="317962"/>
                              <a:pt x="1260377" y="338554"/>
                            </a:cubicBezTo>
                            <a:cubicBezTo>
                              <a:pt x="1073071" y="359146"/>
                              <a:pt x="811579" y="319280"/>
                              <a:pt x="668884" y="338554"/>
                            </a:cubicBezTo>
                            <a:cubicBezTo>
                              <a:pt x="526189" y="357828"/>
                              <a:pt x="260151" y="265967"/>
                              <a:pt x="0" y="338554"/>
                            </a:cubicBezTo>
                            <a:cubicBezTo>
                              <a:pt x="-38409" y="218503"/>
                              <a:pt x="36533" y="148226"/>
                              <a:pt x="0" y="0"/>
                            </a:cubicBezTo>
                            <a:close/>
                          </a:path>
                          <a:path w="3869578" h="338554" stroke="0" extrusionOk="0">
                            <a:moveTo>
                              <a:pt x="0" y="0"/>
                            </a:moveTo>
                            <a:cubicBezTo>
                              <a:pt x="120248" y="-14314"/>
                              <a:pt x="408263" y="46544"/>
                              <a:pt x="514101" y="0"/>
                            </a:cubicBezTo>
                            <a:cubicBezTo>
                              <a:pt x="619939" y="-46544"/>
                              <a:pt x="792965" y="39493"/>
                              <a:pt x="950811" y="0"/>
                            </a:cubicBezTo>
                            <a:cubicBezTo>
                              <a:pt x="1108657" y="-39493"/>
                              <a:pt x="1372595" y="36835"/>
                              <a:pt x="1580999" y="0"/>
                            </a:cubicBezTo>
                            <a:cubicBezTo>
                              <a:pt x="1789403" y="-36835"/>
                              <a:pt x="1936110" y="17076"/>
                              <a:pt x="2095100" y="0"/>
                            </a:cubicBezTo>
                            <a:cubicBezTo>
                              <a:pt x="2254090" y="-17076"/>
                              <a:pt x="2410002" y="46902"/>
                              <a:pt x="2609201" y="0"/>
                            </a:cubicBezTo>
                            <a:cubicBezTo>
                              <a:pt x="2808400" y="-46902"/>
                              <a:pt x="2985941" y="50003"/>
                              <a:pt x="3239390" y="0"/>
                            </a:cubicBezTo>
                            <a:cubicBezTo>
                              <a:pt x="3492839" y="-50003"/>
                              <a:pt x="3580341" y="55581"/>
                              <a:pt x="3869578" y="0"/>
                            </a:cubicBezTo>
                            <a:cubicBezTo>
                              <a:pt x="3886456" y="108997"/>
                              <a:pt x="3850082" y="194594"/>
                              <a:pt x="3869578" y="338554"/>
                            </a:cubicBezTo>
                            <a:cubicBezTo>
                              <a:pt x="3669648" y="385738"/>
                              <a:pt x="3517637" y="322204"/>
                              <a:pt x="3394173" y="338554"/>
                            </a:cubicBezTo>
                            <a:cubicBezTo>
                              <a:pt x="3270709" y="354904"/>
                              <a:pt x="2974234" y="320945"/>
                              <a:pt x="2841376" y="338554"/>
                            </a:cubicBezTo>
                            <a:cubicBezTo>
                              <a:pt x="2708518" y="356163"/>
                              <a:pt x="2408683" y="300830"/>
                              <a:pt x="2288579" y="338554"/>
                            </a:cubicBezTo>
                            <a:cubicBezTo>
                              <a:pt x="2168475" y="376278"/>
                              <a:pt x="1953969" y="333085"/>
                              <a:pt x="1774478" y="338554"/>
                            </a:cubicBezTo>
                            <a:cubicBezTo>
                              <a:pt x="1594987" y="344023"/>
                              <a:pt x="1410030" y="323410"/>
                              <a:pt x="1144289" y="338554"/>
                            </a:cubicBezTo>
                            <a:cubicBezTo>
                              <a:pt x="878548" y="353698"/>
                              <a:pt x="805153" y="276978"/>
                              <a:pt x="514101" y="338554"/>
                            </a:cubicBezTo>
                            <a:cubicBezTo>
                              <a:pt x="223049" y="400130"/>
                              <a:pt x="181990" y="279921"/>
                              <a:pt x="0" y="338554"/>
                            </a:cubicBezTo>
                            <a:cubicBezTo>
                              <a:pt x="-8967" y="239005"/>
                              <a:pt x="5325" y="1223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C01AED-3744-EE2D-4AA9-D1DD5DBFA0AA}"/>
              </a:ext>
            </a:extLst>
          </p:cNvPr>
          <p:cNvCxnSpPr/>
          <p:nvPr/>
        </p:nvCxnSpPr>
        <p:spPr>
          <a:xfrm>
            <a:off x="302411" y="3148335"/>
            <a:ext cx="360218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1D39A1-54E9-7B58-3096-3ED611F7DD66}"/>
              </a:ext>
            </a:extLst>
          </p:cNvPr>
          <p:cNvSpPr txBox="1"/>
          <p:nvPr/>
        </p:nvSpPr>
        <p:spPr>
          <a:xfrm>
            <a:off x="183733" y="3534803"/>
            <a:ext cx="1379596" cy="338554"/>
          </a:xfrm>
          <a:custGeom>
            <a:avLst/>
            <a:gdLst>
              <a:gd name="csX0" fmla="*/ 0 w 1379596"/>
              <a:gd name="csY0" fmla="*/ 0 h 338554"/>
              <a:gd name="csX1" fmla="*/ 487457 w 1379596"/>
              <a:gd name="csY1" fmla="*/ 0 h 338554"/>
              <a:gd name="csX2" fmla="*/ 961119 w 1379596"/>
              <a:gd name="csY2" fmla="*/ 0 h 338554"/>
              <a:gd name="csX3" fmla="*/ 1379596 w 1379596"/>
              <a:gd name="csY3" fmla="*/ 0 h 338554"/>
              <a:gd name="csX4" fmla="*/ 1379596 w 1379596"/>
              <a:gd name="csY4" fmla="*/ 338554 h 338554"/>
              <a:gd name="csX5" fmla="*/ 947323 w 1379596"/>
              <a:gd name="csY5" fmla="*/ 338554 h 338554"/>
              <a:gd name="csX6" fmla="*/ 487457 w 1379596"/>
              <a:gd name="csY6" fmla="*/ 338554 h 338554"/>
              <a:gd name="csX7" fmla="*/ 0 w 1379596"/>
              <a:gd name="csY7" fmla="*/ 338554 h 338554"/>
              <a:gd name="csX8" fmla="*/ 0 w 1379596"/>
              <a:gd name="csY8" fmla="*/ 0 h 3385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379596" h="338554" fill="none" extrusionOk="0">
                <a:moveTo>
                  <a:pt x="0" y="0"/>
                </a:moveTo>
                <a:cubicBezTo>
                  <a:pt x="231782" y="-14492"/>
                  <a:pt x="379851" y="14846"/>
                  <a:pt x="487457" y="0"/>
                </a:cubicBezTo>
                <a:cubicBezTo>
                  <a:pt x="595063" y="-14846"/>
                  <a:pt x="846275" y="19045"/>
                  <a:pt x="961119" y="0"/>
                </a:cubicBezTo>
                <a:cubicBezTo>
                  <a:pt x="1075963" y="-19045"/>
                  <a:pt x="1204891" y="47483"/>
                  <a:pt x="1379596" y="0"/>
                </a:cubicBezTo>
                <a:cubicBezTo>
                  <a:pt x="1403350" y="115344"/>
                  <a:pt x="1375971" y="246378"/>
                  <a:pt x="1379596" y="338554"/>
                </a:cubicBezTo>
                <a:cubicBezTo>
                  <a:pt x="1182362" y="350217"/>
                  <a:pt x="1079669" y="298404"/>
                  <a:pt x="947323" y="338554"/>
                </a:cubicBezTo>
                <a:cubicBezTo>
                  <a:pt x="814977" y="378704"/>
                  <a:pt x="660065" y="306795"/>
                  <a:pt x="487457" y="338554"/>
                </a:cubicBezTo>
                <a:cubicBezTo>
                  <a:pt x="314849" y="370313"/>
                  <a:pt x="111315" y="320596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9596" h="338554" stroke="0" extrusionOk="0">
                <a:moveTo>
                  <a:pt x="0" y="0"/>
                </a:moveTo>
                <a:cubicBezTo>
                  <a:pt x="218150" y="-10133"/>
                  <a:pt x="263228" y="41069"/>
                  <a:pt x="446069" y="0"/>
                </a:cubicBezTo>
                <a:cubicBezTo>
                  <a:pt x="628910" y="-41069"/>
                  <a:pt x="764373" y="36643"/>
                  <a:pt x="864547" y="0"/>
                </a:cubicBezTo>
                <a:cubicBezTo>
                  <a:pt x="964721" y="-36643"/>
                  <a:pt x="1204947" y="25238"/>
                  <a:pt x="1379596" y="0"/>
                </a:cubicBezTo>
                <a:cubicBezTo>
                  <a:pt x="1415174" y="98340"/>
                  <a:pt x="1351783" y="172793"/>
                  <a:pt x="1379596" y="338554"/>
                </a:cubicBezTo>
                <a:cubicBezTo>
                  <a:pt x="1271277" y="381119"/>
                  <a:pt x="1070053" y="337579"/>
                  <a:pt x="947323" y="338554"/>
                </a:cubicBezTo>
                <a:cubicBezTo>
                  <a:pt x="824593" y="339529"/>
                  <a:pt x="683913" y="335870"/>
                  <a:pt x="459865" y="338554"/>
                </a:cubicBezTo>
                <a:cubicBezTo>
                  <a:pt x="235817" y="341238"/>
                  <a:pt x="201037" y="315745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“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I’ll play L.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”</a:t>
            </a:r>
          </a:p>
        </p:txBody>
      </p:sp>
      <p:pic>
        <p:nvPicPr>
          <p:cNvPr id="22" name="Graphic 21" descr="Badge Tick1 outline">
            <a:extLst>
              <a:ext uri="{FF2B5EF4-FFF2-40B4-BE49-F238E27FC236}">
                <a16:creationId xmlns:a16="http://schemas.microsoft.com/office/drawing/2014/main" id="{EC73E2C8-A58D-8D6D-32D0-9C5A32755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71082" y="3422940"/>
            <a:ext cx="609435" cy="60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8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57" grpId="0"/>
      <p:bldP spid="97" grpId="0"/>
      <p:bldP spid="3" grpId="0" animBg="1"/>
      <p:bldP spid="12" grpId="0"/>
      <p:bldP spid="15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4BF71-D596-8030-F290-EDA97453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B412A48C-A45D-6BFD-A7AA-A76852EF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 descr="A purple pawn and a rolling dice">
            <a:extLst>
              <a:ext uri="{FF2B5EF4-FFF2-40B4-BE49-F238E27FC236}">
                <a16:creationId xmlns:a16="http://schemas.microsoft.com/office/drawing/2014/main" id="{86A667ED-AFB2-A22F-39F9-435164DB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" t="9091" r="231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72340930-4C23-E1D3-3054-FB88B1BFA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0695EFE-C3E3-51B4-DF11-D5C22365D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Strategic Interactions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1FE8916-7278-53A0-9B2D-7C6FFD8F2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ED67DF-2A11-F5B3-DCE0-0FA7B19C5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C6A615-255E-9A23-7FFF-45F0A7F26AE0}"/>
              </a:ext>
            </a:extLst>
          </p:cNvPr>
          <p:cNvGrpSpPr/>
          <p:nvPr/>
        </p:nvGrpSpPr>
        <p:grpSpPr>
          <a:xfrm>
            <a:off x="4939698" y="0"/>
            <a:ext cx="7252302" cy="6859468"/>
            <a:chOff x="4939698" y="0"/>
            <a:chExt cx="7252302" cy="685946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1FF9D5-B46E-9D9B-60B6-FFEC598C71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9698" y="0"/>
              <a:ext cx="7252302" cy="6859468"/>
              <a:chOff x="2667000" y="0"/>
              <a:chExt cx="6858000" cy="6486525"/>
            </a:xfrm>
          </p:grpSpPr>
          <p:pic>
            <p:nvPicPr>
              <p:cNvPr id="4" name="Picture 3" descr="A group of cartoon people holding signs&#10;&#10;Description automatically generated">
                <a:extLst>
                  <a:ext uri="{FF2B5EF4-FFF2-40B4-BE49-F238E27FC236}">
                    <a16:creationId xmlns:a16="http://schemas.microsoft.com/office/drawing/2014/main" id="{92EBEF97-6DEC-D523-317F-6271E510A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5416"/>
              <a:stretch/>
            </p:blipFill>
            <p:spPr>
              <a:xfrm>
                <a:off x="2667000" y="0"/>
                <a:ext cx="6858000" cy="6486525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A15A5D-5A83-9AFF-AB2C-ACE8DC5E85E8}"/>
                  </a:ext>
                </a:extLst>
              </p:cNvPr>
              <p:cNvSpPr txBox="1"/>
              <p:nvPr/>
            </p:nvSpPr>
            <p:spPr>
              <a:xfrm>
                <a:off x="2752725" y="1771650"/>
                <a:ext cx="942975" cy="320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Actions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13C07-08EB-50AD-AF82-AED2FCC62BFD}"/>
                  </a:ext>
                </a:extLst>
              </p:cNvPr>
              <p:cNvSpPr txBox="1"/>
              <p:nvPr/>
            </p:nvSpPr>
            <p:spPr>
              <a:xfrm>
                <a:off x="4038600" y="1721852"/>
                <a:ext cx="1138983" cy="320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Outcomes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685FC2-4157-8077-FF91-F23AC0D3AE86}"/>
                  </a:ext>
                </a:extLst>
              </p:cNvPr>
              <p:cNvSpPr txBox="1"/>
              <p:nvPr/>
            </p:nvSpPr>
            <p:spPr>
              <a:xfrm>
                <a:off x="5413732" y="1721852"/>
                <a:ext cx="1138983" cy="320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Payoffs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668B31-8218-32F2-8CC2-4D5129DEC20A}"/>
                  </a:ext>
                </a:extLst>
              </p:cNvPr>
              <p:cNvSpPr txBox="1"/>
              <p:nvPr/>
            </p:nvSpPr>
            <p:spPr>
              <a:xfrm>
                <a:off x="8366967" y="4838196"/>
                <a:ext cx="1138983" cy="320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Rational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9F9EEE-525B-2AAA-9204-D05E3C32AB0B}"/>
                  </a:ext>
                </a:extLst>
              </p:cNvPr>
              <p:cNvSpPr txBox="1"/>
              <p:nvPr/>
            </p:nvSpPr>
            <p:spPr>
              <a:xfrm>
                <a:off x="2686050" y="4715086"/>
                <a:ext cx="1138983" cy="552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Action Spaces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A009B3-E493-7228-B4C3-20F54D12F809}"/>
                  </a:ext>
                </a:extLst>
              </p:cNvPr>
              <p:cNvSpPr txBox="1"/>
              <p:nvPr/>
            </p:nvSpPr>
            <p:spPr>
              <a:xfrm>
                <a:off x="5413732" y="4715086"/>
                <a:ext cx="1138983" cy="552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Expected Payoff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A61E7A-2356-23A0-E663-265CD47ECDD5}"/>
                </a:ext>
              </a:extLst>
            </p:cNvPr>
            <p:cNvSpPr txBox="1"/>
            <p:nvPr/>
          </p:nvSpPr>
          <p:spPr>
            <a:xfrm>
              <a:off x="11018529" y="1892976"/>
              <a:ext cx="101824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Lotteries</a:t>
              </a:r>
            </a:p>
          </p:txBody>
        </p:sp>
      </p:grpSp>
      <p:sp>
        <p:nvSpPr>
          <p:cNvPr id="15" name="Subtitle 2">
            <a:extLst>
              <a:ext uri="{FF2B5EF4-FFF2-40B4-BE49-F238E27FC236}">
                <a16:creationId xmlns:a16="http://schemas.microsoft.com/office/drawing/2014/main" id="{9D51048D-E0B4-570E-7C67-FE3CEBABC4F0}"/>
              </a:ext>
            </a:extLst>
          </p:cNvPr>
          <p:cNvSpPr txBox="1">
            <a:spLocks/>
          </p:cNvSpPr>
          <p:nvPr/>
        </p:nvSpPr>
        <p:spPr>
          <a:xfrm>
            <a:off x="477980" y="4872921"/>
            <a:ext cx="4023359" cy="12081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Language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Framework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4F36003-67B3-5CB8-D4EE-3001AB6C8500}"/>
              </a:ext>
            </a:extLst>
          </p:cNvPr>
          <p:cNvSpPr txBox="1">
            <a:spLocks/>
          </p:cNvSpPr>
          <p:nvPr/>
        </p:nvSpPr>
        <p:spPr>
          <a:xfrm>
            <a:off x="482960" y="1188929"/>
            <a:ext cx="4023360" cy="320413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800" dirty="0">
                <a:latin typeface="Univers Condensed" panose="020B0506020202050204" pitchFamily="34" charset="0"/>
              </a:rPr>
              <a:t>Single-Person </a:t>
            </a:r>
            <a:r>
              <a:rPr lang="en-IN" sz="4800" dirty="0">
                <a:solidFill>
                  <a:srgbClr val="0070C0"/>
                </a:solidFill>
                <a:latin typeface="Segoe Script" panose="030B0504020000000003" pitchFamily="66" charset="0"/>
              </a:rPr>
              <a:t>Decision</a:t>
            </a:r>
            <a:r>
              <a:rPr lang="en-IN" sz="4800" dirty="0">
                <a:latin typeface="Univers Condensed" panose="020B0506020202050204" pitchFamily="34" charset="0"/>
              </a:rPr>
              <a:t> Problems</a:t>
            </a:r>
            <a:endParaRPr lang="en-US" sz="4800" dirty="0">
              <a:latin typeface="Univers Condensed" panose="020B050602020205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92D855-F8E1-9D33-10B9-F3208F2400E5}"/>
              </a:ext>
            </a:extLst>
          </p:cNvPr>
          <p:cNvSpPr/>
          <p:nvPr/>
        </p:nvSpPr>
        <p:spPr>
          <a:xfrm>
            <a:off x="190589" y="6377941"/>
            <a:ext cx="1115568" cy="3200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22376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7FA3D-B235-CD20-061E-36234F03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87E920E5-962D-E257-7329-0E0A8F0DC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 descr="A purple pawn and a rolling dice">
            <a:extLst>
              <a:ext uri="{FF2B5EF4-FFF2-40B4-BE49-F238E27FC236}">
                <a16:creationId xmlns:a16="http://schemas.microsoft.com/office/drawing/2014/main" id="{1789B8C9-3BC7-E9AE-2A43-30857EA0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" t="9091" r="231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57DB80FB-2715-372A-1FC5-CC284D7A5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DE067-D0D0-8813-6E61-089B37A8B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277350"/>
            <a:ext cx="5510444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1800" dirty="0">
                <a:solidFill>
                  <a:srgbClr val="7030A0"/>
                </a:solidFill>
                <a:latin typeface="Univers Condensed" panose="020B0506020202050204" pitchFamily="34" charset="0"/>
              </a:rPr>
              <a:t>MODULE 1</a:t>
            </a:r>
            <a:br>
              <a:rPr lang="en-IN" sz="4800" dirty="0">
                <a:solidFill>
                  <a:srgbClr val="7030A0"/>
                </a:solidFill>
                <a:latin typeface="Univers Condensed" panose="020B0506020202050204" pitchFamily="34" charset="0"/>
              </a:rPr>
            </a:br>
            <a:r>
              <a:rPr lang="en-IN" sz="4800" dirty="0">
                <a:latin typeface="Univers Condensed" panose="020B0506020202050204" pitchFamily="34" charset="0"/>
              </a:rPr>
              <a:t>Introducing </a:t>
            </a:r>
            <a:r>
              <a:rPr lang="en-IN" sz="4800" dirty="0">
                <a:solidFill>
                  <a:srgbClr val="0070C0"/>
                </a:solidFill>
                <a:latin typeface="Segoe Script" panose="030B0504020000000003" pitchFamily="66" charset="0"/>
              </a:rPr>
              <a:t>Games</a:t>
            </a:r>
            <a:endParaRPr lang="en-US" sz="4800" dirty="0">
              <a:solidFill>
                <a:srgbClr val="0070C0"/>
              </a:solidFill>
              <a:latin typeface="Segoe Script" panose="030B0504020000000003" pitchFamily="66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30847D2-CF47-D64D-6A82-D1C2CD8D6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Modeling Strategic Interactions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99988E3-BCA1-4117-FB19-8D20C6E89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37DE2BE-CE92-5B35-EE53-C0991F0F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02CF9-D5AC-F262-FB7E-0B0065E494E6}"/>
              </a:ext>
            </a:extLst>
          </p:cNvPr>
          <p:cNvSpPr txBox="1"/>
          <p:nvPr/>
        </p:nvSpPr>
        <p:spPr>
          <a:xfrm>
            <a:off x="477980" y="1065651"/>
            <a:ext cx="97566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Univers Condensed" panose="020B0506020202050204" pitchFamily="34" charset="0"/>
              </a:rPr>
              <a:t>TOPIC 1</a:t>
            </a:r>
          </a:p>
          <a:p>
            <a:r>
              <a:rPr lang="en-IN" sz="4800" dirty="0">
                <a:latin typeface="Univers Condensed" panose="020B0506020202050204" pitchFamily="34" charset="0"/>
              </a:rPr>
              <a:t>The </a:t>
            </a:r>
            <a:r>
              <a:rPr lang="en-IN" sz="4800" dirty="0">
                <a:solidFill>
                  <a:srgbClr val="0070C0"/>
                </a:solidFill>
                <a:latin typeface="Segoe Script" panose="030B0504020000000003" pitchFamily="66" charset="0"/>
              </a:rPr>
              <a:t>Normal-Form</a:t>
            </a:r>
            <a:r>
              <a:rPr lang="en-IN" sz="4800" dirty="0">
                <a:latin typeface="Univers Condensed" panose="020B0506020202050204" pitchFamily="34" charset="0"/>
              </a:rPr>
              <a:t>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38491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DB226-7C25-50A4-9041-0121A7F14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2CD5424-0AE9-A99B-47AA-8B5CEE442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E74FFA56-9F24-0F37-420B-45DD42C0F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9C067-B4BD-86B9-9830-61BEF1E3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 Single-Person Decision Problem</a:t>
            </a:r>
            <a:endParaRPr lang="en-US" sz="49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6B70-3E32-37AF-C799-F20D78836E7C}"/>
                  </a:ext>
                </a:extLst>
              </p:cNvPr>
              <p:cNvSpPr txBox="1"/>
              <p:nvPr/>
            </p:nvSpPr>
            <p:spPr>
              <a:xfrm>
                <a:off x="2110211" y="2207900"/>
                <a:ext cx="1480149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6B70-3E32-37AF-C799-F20D78836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211" y="2207900"/>
                <a:ext cx="1480149" cy="369332"/>
              </a:xfrm>
              <a:prstGeom prst="rect">
                <a:avLst/>
              </a:prstGeom>
              <a:blipFill>
                <a:blip r:embed="rId2"/>
                <a:stretch>
                  <a:fillRect l="-4065" b="-1563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8A89F-83E7-6461-2665-6E42E265D47C}"/>
              </a:ext>
            </a:extLst>
          </p:cNvPr>
          <p:cNvSpPr txBox="1"/>
          <p:nvPr/>
        </p:nvSpPr>
        <p:spPr>
          <a:xfrm>
            <a:off x="2104695" y="2659024"/>
            <a:ext cx="1741164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nivers" panose="020B0503020202020204" pitchFamily="34" charset="0"/>
              </a:rPr>
              <a:t>Set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" panose="020B0503020202020204" pitchFamily="34" charset="0"/>
              </a:rPr>
              <a:t>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365B7-B57C-9E9B-2AED-4E7DB242479B}"/>
                  </a:ext>
                </a:extLst>
              </p:cNvPr>
              <p:cNvSpPr txBox="1"/>
              <p:nvPr/>
            </p:nvSpPr>
            <p:spPr>
              <a:xfrm>
                <a:off x="2110211" y="3514901"/>
                <a:ext cx="1435328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365B7-B57C-9E9B-2AED-4E7DB2424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211" y="3514901"/>
                <a:ext cx="1435328" cy="369332"/>
              </a:xfrm>
              <a:prstGeom prst="rect">
                <a:avLst/>
              </a:prstGeom>
              <a:blipFill>
                <a:blip r:embed="rId3"/>
                <a:stretch>
                  <a:fillRect l="-4184" b="-1587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2E404E3-8973-6094-673D-E87CA9615F3E}"/>
              </a:ext>
            </a:extLst>
          </p:cNvPr>
          <p:cNvSpPr txBox="1"/>
          <p:nvPr/>
        </p:nvSpPr>
        <p:spPr>
          <a:xfrm>
            <a:off x="2104696" y="4018916"/>
            <a:ext cx="207285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nivers" panose="020B0503020202020204" pitchFamily="34" charset="0"/>
              </a:rPr>
              <a:t>Set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nivers" panose="020B0503020202020204" pitchFamily="34" charset="0"/>
              </a:rPr>
              <a:t>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89ACBA-E84B-EBBB-9202-5456981133F7}"/>
                  </a:ext>
                </a:extLst>
              </p:cNvPr>
              <p:cNvSpPr txBox="1"/>
              <p:nvPr/>
            </p:nvSpPr>
            <p:spPr>
              <a:xfrm>
                <a:off x="2104695" y="4821121"/>
                <a:ext cx="873636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≻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89ACBA-E84B-EBBB-9202-545698113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695" y="4821121"/>
                <a:ext cx="873636" cy="369332"/>
              </a:xfrm>
              <a:prstGeom prst="rect">
                <a:avLst/>
              </a:prstGeom>
              <a:blipFill>
                <a:blip r:embed="rId4"/>
                <a:stretch>
                  <a:fillRect l="-3401" r="-2041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C85F0E2-17B2-A9B9-184A-495E159D231E}"/>
              </a:ext>
            </a:extLst>
          </p:cNvPr>
          <p:cNvSpPr txBox="1"/>
          <p:nvPr/>
        </p:nvSpPr>
        <p:spPr>
          <a:xfrm>
            <a:off x="2104695" y="5395089"/>
            <a:ext cx="2448010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nivers" panose="020B0503020202020204" pitchFamily="34" charset="0"/>
              </a:rPr>
              <a:t>Preference Relation</a:t>
            </a:r>
          </a:p>
        </p:txBody>
      </p:sp>
      <p:pic>
        <p:nvPicPr>
          <p:cNvPr id="70" name="Picture 69" descr="A cartoon of a person smiling&#10;&#10;Description automatically generated">
            <a:extLst>
              <a:ext uri="{FF2B5EF4-FFF2-40B4-BE49-F238E27FC236}">
                <a16:creationId xmlns:a16="http://schemas.microsoft.com/office/drawing/2014/main" id="{0C4EC740-DF30-33E0-10C7-7CC3CEBC4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2" t="10007" r="25504"/>
          <a:stretch/>
        </p:blipFill>
        <p:spPr>
          <a:xfrm>
            <a:off x="572493" y="2066605"/>
            <a:ext cx="1210236" cy="22445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B46E18-0C7B-38B5-1347-6C386CFFC601}"/>
              </a:ext>
            </a:extLst>
          </p:cNvPr>
          <p:cNvSpPr txBox="1"/>
          <p:nvPr/>
        </p:nvSpPr>
        <p:spPr>
          <a:xfrm>
            <a:off x="9328295" y="4821121"/>
            <a:ext cx="1860610" cy="369332"/>
          </a:xfrm>
          <a:custGeom>
            <a:avLst/>
            <a:gdLst>
              <a:gd name="csX0" fmla="*/ 0 w 1860610"/>
              <a:gd name="csY0" fmla="*/ 0 h 369332"/>
              <a:gd name="csX1" fmla="*/ 446546 w 1860610"/>
              <a:gd name="csY1" fmla="*/ 0 h 369332"/>
              <a:gd name="csX2" fmla="*/ 911699 w 1860610"/>
              <a:gd name="csY2" fmla="*/ 0 h 369332"/>
              <a:gd name="csX3" fmla="*/ 1376851 w 1860610"/>
              <a:gd name="csY3" fmla="*/ 0 h 369332"/>
              <a:gd name="csX4" fmla="*/ 1860610 w 1860610"/>
              <a:gd name="csY4" fmla="*/ 0 h 369332"/>
              <a:gd name="csX5" fmla="*/ 1860610 w 1860610"/>
              <a:gd name="csY5" fmla="*/ 369332 h 369332"/>
              <a:gd name="csX6" fmla="*/ 1395458 w 1860610"/>
              <a:gd name="csY6" fmla="*/ 369332 h 369332"/>
              <a:gd name="csX7" fmla="*/ 967517 w 1860610"/>
              <a:gd name="csY7" fmla="*/ 369332 h 369332"/>
              <a:gd name="csX8" fmla="*/ 539577 w 1860610"/>
              <a:gd name="csY8" fmla="*/ 369332 h 369332"/>
              <a:gd name="csX9" fmla="*/ 0 w 1860610"/>
              <a:gd name="csY9" fmla="*/ 369332 h 369332"/>
              <a:gd name="csX10" fmla="*/ 0 w 1860610"/>
              <a:gd name="csY10" fmla="*/ 0 h 369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1860610" h="369332" fill="none" extrusionOk="0">
                <a:moveTo>
                  <a:pt x="0" y="0"/>
                </a:moveTo>
                <a:cubicBezTo>
                  <a:pt x="177507" y="-18877"/>
                  <a:pt x="330857" y="52347"/>
                  <a:pt x="446546" y="0"/>
                </a:cubicBezTo>
                <a:cubicBezTo>
                  <a:pt x="562235" y="-52347"/>
                  <a:pt x="742903" y="27241"/>
                  <a:pt x="911699" y="0"/>
                </a:cubicBezTo>
                <a:cubicBezTo>
                  <a:pt x="1080495" y="-27241"/>
                  <a:pt x="1251820" y="46461"/>
                  <a:pt x="1376851" y="0"/>
                </a:cubicBezTo>
                <a:cubicBezTo>
                  <a:pt x="1501882" y="-46461"/>
                  <a:pt x="1757862" y="3269"/>
                  <a:pt x="1860610" y="0"/>
                </a:cubicBezTo>
                <a:cubicBezTo>
                  <a:pt x="1894737" y="155178"/>
                  <a:pt x="1827126" y="252069"/>
                  <a:pt x="1860610" y="369332"/>
                </a:cubicBezTo>
                <a:cubicBezTo>
                  <a:pt x="1735957" y="402718"/>
                  <a:pt x="1549038" y="328958"/>
                  <a:pt x="1395458" y="369332"/>
                </a:cubicBezTo>
                <a:cubicBezTo>
                  <a:pt x="1241878" y="409706"/>
                  <a:pt x="1115530" y="332585"/>
                  <a:pt x="967517" y="369332"/>
                </a:cubicBezTo>
                <a:cubicBezTo>
                  <a:pt x="819504" y="406079"/>
                  <a:pt x="664839" y="331764"/>
                  <a:pt x="539577" y="369332"/>
                </a:cubicBezTo>
                <a:cubicBezTo>
                  <a:pt x="414315" y="406900"/>
                  <a:pt x="137342" y="348195"/>
                  <a:pt x="0" y="369332"/>
                </a:cubicBezTo>
                <a:cubicBezTo>
                  <a:pt x="-14311" y="228637"/>
                  <a:pt x="33447" y="133990"/>
                  <a:pt x="0" y="0"/>
                </a:cubicBezTo>
                <a:close/>
              </a:path>
              <a:path w="1860610" h="369332" stroke="0" extrusionOk="0">
                <a:moveTo>
                  <a:pt x="0" y="0"/>
                </a:moveTo>
                <a:cubicBezTo>
                  <a:pt x="89807" y="-37579"/>
                  <a:pt x="274501" y="29348"/>
                  <a:pt x="446546" y="0"/>
                </a:cubicBezTo>
                <a:cubicBezTo>
                  <a:pt x="618591" y="-29348"/>
                  <a:pt x="693659" y="15777"/>
                  <a:pt x="855881" y="0"/>
                </a:cubicBezTo>
                <a:cubicBezTo>
                  <a:pt x="1018103" y="-15777"/>
                  <a:pt x="1209672" y="24698"/>
                  <a:pt x="1358245" y="0"/>
                </a:cubicBezTo>
                <a:cubicBezTo>
                  <a:pt x="1506818" y="-24698"/>
                  <a:pt x="1624206" y="19580"/>
                  <a:pt x="1860610" y="0"/>
                </a:cubicBezTo>
                <a:cubicBezTo>
                  <a:pt x="1881409" y="91456"/>
                  <a:pt x="1845530" y="211595"/>
                  <a:pt x="1860610" y="369332"/>
                </a:cubicBezTo>
                <a:cubicBezTo>
                  <a:pt x="1724217" y="393425"/>
                  <a:pt x="1592308" y="359709"/>
                  <a:pt x="1432670" y="369332"/>
                </a:cubicBezTo>
                <a:cubicBezTo>
                  <a:pt x="1273032" y="378955"/>
                  <a:pt x="1171625" y="333596"/>
                  <a:pt x="1004729" y="369332"/>
                </a:cubicBezTo>
                <a:cubicBezTo>
                  <a:pt x="837833" y="405068"/>
                  <a:pt x="614446" y="348685"/>
                  <a:pt x="502365" y="369332"/>
                </a:cubicBezTo>
                <a:cubicBezTo>
                  <a:pt x="390284" y="389979"/>
                  <a:pt x="246828" y="325308"/>
                  <a:pt x="0" y="369332"/>
                </a:cubicBezTo>
                <a:cubicBezTo>
                  <a:pt x="-29239" y="231265"/>
                  <a:pt x="21229" y="175783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dirty="0"/>
              <a:t>Go to the movies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C52E0-1BD1-1F83-7B9C-4226D203F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250" y="2066605"/>
            <a:ext cx="3599999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6243A-4F8E-292B-E08F-F742CFE471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50"/>
          <a:stretch/>
        </p:blipFill>
        <p:spPr>
          <a:xfrm>
            <a:off x="8397696" y="2066605"/>
            <a:ext cx="3721808" cy="25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3D240-3E37-AD76-74CC-96CDAE38D995}"/>
              </a:ext>
            </a:extLst>
          </p:cNvPr>
          <p:cNvSpPr txBox="1"/>
          <p:nvPr/>
        </p:nvSpPr>
        <p:spPr>
          <a:xfrm rot="21221928">
            <a:off x="168661" y="5768107"/>
            <a:ext cx="2017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sng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Script" panose="030B0504020000000003" pitchFamily="66" charset="0"/>
              </a:rPr>
              <a:t>Lottery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trike="sngStrike" dirty="0">
                <a:solidFill>
                  <a:srgbClr val="C00000"/>
                </a:solidFill>
                <a:latin typeface="Segoe Script" panose="030B0504020000000003" pitchFamily="66" charset="0"/>
              </a:rPr>
              <a:t>Nature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sng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Script" panose="030B0504020000000003" pitchFamily="66" charset="0"/>
              </a:rPr>
              <a:t>Expected Payoff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4D67B-B356-0251-3625-42D42D563D7F}"/>
              </a:ext>
            </a:extLst>
          </p:cNvPr>
          <p:cNvSpPr txBox="1"/>
          <p:nvPr/>
        </p:nvSpPr>
        <p:spPr>
          <a:xfrm>
            <a:off x="485101" y="4470066"/>
            <a:ext cx="1385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Rational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17324-583A-6E32-4D46-C6A2E016E010}"/>
              </a:ext>
            </a:extLst>
          </p:cNvPr>
          <p:cNvSpPr txBox="1"/>
          <p:nvPr/>
        </p:nvSpPr>
        <p:spPr>
          <a:xfrm rot="21221928">
            <a:off x="2470769" y="6044073"/>
            <a:ext cx="2398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</a:rPr>
              <a:t>Payoff</a:t>
            </a:r>
            <a:r>
              <a:rPr kumimoji="0" lang="en-US" sz="1600" b="0" i="0" u="non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</a:rPr>
              <a:t> as an ordinal construct</a:t>
            </a:r>
            <a:endParaRPr kumimoji="0" lang="en-US" sz="1600" b="0" i="0" u="non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23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3" grpId="0" animBg="1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407925-2600-7F44-A7C6-71AB20E7F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D955F29-474E-6D30-C0DB-A9F4185C2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3518A60A-FD5E-53F9-3B34-EB3F93D59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AA0A4-393C-9988-47D8-EE5259D6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 Single-Person Decision Problem</a:t>
            </a:r>
            <a:endParaRPr lang="en-US" sz="49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8136B4-9BC8-B480-078D-817F83FB1CCF}"/>
                  </a:ext>
                </a:extLst>
              </p:cNvPr>
              <p:cNvSpPr txBox="1"/>
              <p:nvPr/>
            </p:nvSpPr>
            <p:spPr>
              <a:xfrm>
                <a:off x="2110211" y="2207900"/>
                <a:ext cx="1480149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8136B4-9BC8-B480-078D-817F83FB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211" y="2207900"/>
                <a:ext cx="1480149" cy="369332"/>
              </a:xfrm>
              <a:prstGeom prst="rect">
                <a:avLst/>
              </a:prstGeom>
              <a:blipFill>
                <a:blip r:embed="rId2"/>
                <a:stretch>
                  <a:fillRect l="-4065" b="-1563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32090-EAD1-E515-7218-F1DD66EED124}"/>
                  </a:ext>
                </a:extLst>
              </p:cNvPr>
              <p:cNvSpPr txBox="1"/>
              <p:nvPr/>
            </p:nvSpPr>
            <p:spPr>
              <a:xfrm>
                <a:off x="2110211" y="3514901"/>
                <a:ext cx="1435328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32090-EAD1-E515-7218-F1DD66EED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211" y="3514901"/>
                <a:ext cx="1435328" cy="369332"/>
              </a:xfrm>
              <a:prstGeom prst="rect">
                <a:avLst/>
              </a:prstGeom>
              <a:blipFill>
                <a:blip r:embed="rId3"/>
                <a:stretch>
                  <a:fillRect l="-4184" b="-1587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441ED1-1A60-72CB-7F68-FB7430E290F9}"/>
                  </a:ext>
                </a:extLst>
              </p:cNvPr>
              <p:cNvSpPr txBox="1"/>
              <p:nvPr/>
            </p:nvSpPr>
            <p:spPr>
              <a:xfrm>
                <a:off x="2104695" y="4821121"/>
                <a:ext cx="873637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≻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441ED1-1A60-72CB-7F68-FB7430E29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695" y="4821121"/>
                <a:ext cx="873637" cy="369332"/>
              </a:xfrm>
              <a:prstGeom prst="rect">
                <a:avLst/>
              </a:prstGeom>
              <a:blipFill>
                <a:blip r:embed="rId4"/>
                <a:stretch>
                  <a:fillRect l="-3401" r="-2721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14B0770-2E41-94BF-9ECD-991049E69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250" y="2066605"/>
            <a:ext cx="3599999" cy="2520000"/>
          </a:xfrm>
          <a:prstGeom prst="rect">
            <a:avLst/>
          </a:prstGeom>
        </p:spPr>
      </p:pic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04134C14-17EB-7445-EDEB-4BF52564A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0" t="10630" r="14096" b="9226"/>
          <a:stretch/>
        </p:blipFill>
        <p:spPr>
          <a:xfrm>
            <a:off x="607179" y="2047219"/>
            <a:ext cx="1428068" cy="2372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B4F01-BA96-6CF4-217C-721CE5107724}"/>
              </a:ext>
            </a:extLst>
          </p:cNvPr>
          <p:cNvSpPr txBox="1"/>
          <p:nvPr/>
        </p:nvSpPr>
        <p:spPr>
          <a:xfrm>
            <a:off x="5597944" y="4821121"/>
            <a:ext cx="1860610" cy="369332"/>
          </a:xfrm>
          <a:custGeom>
            <a:avLst/>
            <a:gdLst>
              <a:gd name="csX0" fmla="*/ 0 w 1860610"/>
              <a:gd name="csY0" fmla="*/ 0 h 369332"/>
              <a:gd name="csX1" fmla="*/ 446546 w 1860610"/>
              <a:gd name="csY1" fmla="*/ 0 h 369332"/>
              <a:gd name="csX2" fmla="*/ 911699 w 1860610"/>
              <a:gd name="csY2" fmla="*/ 0 h 369332"/>
              <a:gd name="csX3" fmla="*/ 1376851 w 1860610"/>
              <a:gd name="csY3" fmla="*/ 0 h 369332"/>
              <a:gd name="csX4" fmla="*/ 1860610 w 1860610"/>
              <a:gd name="csY4" fmla="*/ 0 h 369332"/>
              <a:gd name="csX5" fmla="*/ 1860610 w 1860610"/>
              <a:gd name="csY5" fmla="*/ 369332 h 369332"/>
              <a:gd name="csX6" fmla="*/ 1395458 w 1860610"/>
              <a:gd name="csY6" fmla="*/ 369332 h 369332"/>
              <a:gd name="csX7" fmla="*/ 967517 w 1860610"/>
              <a:gd name="csY7" fmla="*/ 369332 h 369332"/>
              <a:gd name="csX8" fmla="*/ 539577 w 1860610"/>
              <a:gd name="csY8" fmla="*/ 369332 h 369332"/>
              <a:gd name="csX9" fmla="*/ 0 w 1860610"/>
              <a:gd name="csY9" fmla="*/ 369332 h 369332"/>
              <a:gd name="csX10" fmla="*/ 0 w 1860610"/>
              <a:gd name="csY10" fmla="*/ 0 h 369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1860610" h="369332" fill="none" extrusionOk="0">
                <a:moveTo>
                  <a:pt x="0" y="0"/>
                </a:moveTo>
                <a:cubicBezTo>
                  <a:pt x="177507" y="-18877"/>
                  <a:pt x="330857" y="52347"/>
                  <a:pt x="446546" y="0"/>
                </a:cubicBezTo>
                <a:cubicBezTo>
                  <a:pt x="562235" y="-52347"/>
                  <a:pt x="742903" y="27241"/>
                  <a:pt x="911699" y="0"/>
                </a:cubicBezTo>
                <a:cubicBezTo>
                  <a:pt x="1080495" y="-27241"/>
                  <a:pt x="1251820" y="46461"/>
                  <a:pt x="1376851" y="0"/>
                </a:cubicBezTo>
                <a:cubicBezTo>
                  <a:pt x="1501882" y="-46461"/>
                  <a:pt x="1757862" y="3269"/>
                  <a:pt x="1860610" y="0"/>
                </a:cubicBezTo>
                <a:cubicBezTo>
                  <a:pt x="1894737" y="155178"/>
                  <a:pt x="1827126" y="252069"/>
                  <a:pt x="1860610" y="369332"/>
                </a:cubicBezTo>
                <a:cubicBezTo>
                  <a:pt x="1735957" y="402718"/>
                  <a:pt x="1549038" y="328958"/>
                  <a:pt x="1395458" y="369332"/>
                </a:cubicBezTo>
                <a:cubicBezTo>
                  <a:pt x="1241878" y="409706"/>
                  <a:pt x="1115530" y="332585"/>
                  <a:pt x="967517" y="369332"/>
                </a:cubicBezTo>
                <a:cubicBezTo>
                  <a:pt x="819504" y="406079"/>
                  <a:pt x="664839" y="331764"/>
                  <a:pt x="539577" y="369332"/>
                </a:cubicBezTo>
                <a:cubicBezTo>
                  <a:pt x="414315" y="406900"/>
                  <a:pt x="137342" y="348195"/>
                  <a:pt x="0" y="369332"/>
                </a:cubicBezTo>
                <a:cubicBezTo>
                  <a:pt x="-14311" y="228637"/>
                  <a:pt x="33447" y="133990"/>
                  <a:pt x="0" y="0"/>
                </a:cubicBezTo>
                <a:close/>
              </a:path>
              <a:path w="1860610" h="369332" stroke="0" extrusionOk="0">
                <a:moveTo>
                  <a:pt x="0" y="0"/>
                </a:moveTo>
                <a:cubicBezTo>
                  <a:pt x="89807" y="-37579"/>
                  <a:pt x="274501" y="29348"/>
                  <a:pt x="446546" y="0"/>
                </a:cubicBezTo>
                <a:cubicBezTo>
                  <a:pt x="618591" y="-29348"/>
                  <a:pt x="693659" y="15777"/>
                  <a:pt x="855881" y="0"/>
                </a:cubicBezTo>
                <a:cubicBezTo>
                  <a:pt x="1018103" y="-15777"/>
                  <a:pt x="1209672" y="24698"/>
                  <a:pt x="1358245" y="0"/>
                </a:cubicBezTo>
                <a:cubicBezTo>
                  <a:pt x="1506818" y="-24698"/>
                  <a:pt x="1624206" y="19580"/>
                  <a:pt x="1860610" y="0"/>
                </a:cubicBezTo>
                <a:cubicBezTo>
                  <a:pt x="1881409" y="91456"/>
                  <a:pt x="1845530" y="211595"/>
                  <a:pt x="1860610" y="369332"/>
                </a:cubicBezTo>
                <a:cubicBezTo>
                  <a:pt x="1724217" y="393425"/>
                  <a:pt x="1592308" y="359709"/>
                  <a:pt x="1432670" y="369332"/>
                </a:cubicBezTo>
                <a:cubicBezTo>
                  <a:pt x="1273032" y="378955"/>
                  <a:pt x="1171625" y="333596"/>
                  <a:pt x="1004729" y="369332"/>
                </a:cubicBezTo>
                <a:cubicBezTo>
                  <a:pt x="837833" y="405068"/>
                  <a:pt x="614446" y="348685"/>
                  <a:pt x="502365" y="369332"/>
                </a:cubicBezTo>
                <a:cubicBezTo>
                  <a:pt x="390284" y="389979"/>
                  <a:pt x="246828" y="325308"/>
                  <a:pt x="0" y="369332"/>
                </a:cubicBezTo>
                <a:cubicBezTo>
                  <a:pt x="-29239" y="231265"/>
                  <a:pt x="21229" y="175783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dirty="0"/>
              <a:t>Go to the match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63000-03A5-D853-470C-02E72BE41866}"/>
              </a:ext>
            </a:extLst>
          </p:cNvPr>
          <p:cNvSpPr txBox="1"/>
          <p:nvPr/>
        </p:nvSpPr>
        <p:spPr>
          <a:xfrm>
            <a:off x="485101" y="4470066"/>
            <a:ext cx="1385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Rational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0CF02-36F4-5B23-12BF-D16BE729B754}"/>
              </a:ext>
            </a:extLst>
          </p:cNvPr>
          <p:cNvSpPr txBox="1"/>
          <p:nvPr/>
        </p:nvSpPr>
        <p:spPr>
          <a:xfrm rot="21221928">
            <a:off x="168661" y="5768107"/>
            <a:ext cx="2017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sng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Script" panose="030B0504020000000003" pitchFamily="66" charset="0"/>
              </a:rPr>
              <a:t>Lottery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trike="sngStrike" dirty="0">
                <a:solidFill>
                  <a:srgbClr val="C00000"/>
                </a:solidFill>
                <a:latin typeface="Segoe Script" panose="030B0504020000000003" pitchFamily="66" charset="0"/>
              </a:rPr>
              <a:t>Nature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sng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Script" panose="030B0504020000000003" pitchFamily="66" charset="0"/>
              </a:rPr>
              <a:t>Expected Payoff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71B7B-028A-3DD2-EC4A-20F5ED4B1693}"/>
              </a:ext>
            </a:extLst>
          </p:cNvPr>
          <p:cNvSpPr txBox="1"/>
          <p:nvPr/>
        </p:nvSpPr>
        <p:spPr>
          <a:xfrm rot="21221928">
            <a:off x="2470769" y="6044073"/>
            <a:ext cx="2398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</a:rPr>
              <a:t>Payoff</a:t>
            </a:r>
            <a:r>
              <a:rPr kumimoji="0" lang="en-US" sz="1600" b="0" i="0" u="non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</a:rPr>
              <a:t> as an ordinal construct</a:t>
            </a:r>
            <a:endParaRPr kumimoji="0" lang="en-US" sz="1600" b="0" i="0" u="non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Script" panose="030B0504020000000003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33DFD6-9DE4-5DE7-F62A-ED9CB451EADC}"/>
              </a:ext>
            </a:extLst>
          </p:cNvPr>
          <p:cNvSpPr txBox="1"/>
          <p:nvPr/>
        </p:nvSpPr>
        <p:spPr>
          <a:xfrm>
            <a:off x="2104695" y="2659024"/>
            <a:ext cx="1741164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nivers" panose="020B0503020202020204" pitchFamily="34" charset="0"/>
              </a:rPr>
              <a:t>Set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" panose="020B0503020202020204" pitchFamily="34" charset="0"/>
              </a:rPr>
              <a:t>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E69A88-80DF-3005-28E4-BD940A748FC7}"/>
              </a:ext>
            </a:extLst>
          </p:cNvPr>
          <p:cNvSpPr txBox="1"/>
          <p:nvPr/>
        </p:nvSpPr>
        <p:spPr>
          <a:xfrm>
            <a:off x="2104696" y="4018916"/>
            <a:ext cx="207285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nivers" panose="020B0503020202020204" pitchFamily="34" charset="0"/>
              </a:rPr>
              <a:t>Set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nivers" panose="020B0503020202020204" pitchFamily="34" charset="0"/>
              </a:rPr>
              <a:t>Outcomes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9E69D-9E9D-6943-3A79-C2645872A650}"/>
              </a:ext>
            </a:extLst>
          </p:cNvPr>
          <p:cNvSpPr txBox="1"/>
          <p:nvPr/>
        </p:nvSpPr>
        <p:spPr>
          <a:xfrm>
            <a:off x="2104695" y="5395089"/>
            <a:ext cx="2448010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nivers" panose="020B0503020202020204" pitchFamily="34" charset="0"/>
              </a:rPr>
              <a:t>Preference Relation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A0C1F-9724-00C2-5BEA-CAA81A46E25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50"/>
          <a:stretch/>
        </p:blipFill>
        <p:spPr>
          <a:xfrm>
            <a:off x="8397696" y="2066605"/>
            <a:ext cx="37218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1C178-4B8E-B089-A60D-A86F9EBC2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CD5ADAF-8262-9C0D-D373-D446F6D37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4E5538C7-8AEB-10C3-99E8-F798874D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C6DBB-E2E7-9A60-1402-0D5FCE65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Strategic Interactions</a:t>
            </a:r>
            <a:endParaRPr lang="en-US" sz="4900" dirty="0">
              <a:solidFill>
                <a:srgbClr val="7030A0"/>
              </a:solidFill>
            </a:endParaRPr>
          </a:p>
        </p:txBody>
      </p:sp>
      <p:pic>
        <p:nvPicPr>
          <p:cNvPr id="70" name="Picture 69" descr="A cartoon of a person smiling&#10;&#10;Description automatically generated">
            <a:extLst>
              <a:ext uri="{FF2B5EF4-FFF2-40B4-BE49-F238E27FC236}">
                <a16:creationId xmlns:a16="http://schemas.microsoft.com/office/drawing/2014/main" id="{E1352AD8-3648-B0BC-B25A-B402DA67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2" t="10007" r="25504"/>
          <a:stretch/>
        </p:blipFill>
        <p:spPr>
          <a:xfrm>
            <a:off x="3847529" y="1741667"/>
            <a:ext cx="1210236" cy="2244554"/>
          </a:xfrm>
          <a:prstGeom prst="rect">
            <a:avLst/>
          </a:prstGeom>
        </p:spPr>
      </p:pic>
      <p:pic>
        <p:nvPicPr>
          <p:cNvPr id="4" name="Picture 3" descr="A cartoon of a child&#10;&#10;Description automatically generated">
            <a:extLst>
              <a:ext uri="{FF2B5EF4-FFF2-40B4-BE49-F238E27FC236}">
                <a16:creationId xmlns:a16="http://schemas.microsoft.com/office/drawing/2014/main" id="{72E93A34-E7C3-AD10-3E6B-5975A48D0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0" t="10630" r="14096" b="9226"/>
          <a:stretch/>
        </p:blipFill>
        <p:spPr>
          <a:xfrm>
            <a:off x="6666102" y="1741667"/>
            <a:ext cx="1428068" cy="2372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4ADCE-2673-8045-BFA3-B13A352D3A47}"/>
                  </a:ext>
                </a:extLst>
              </p:cNvPr>
              <p:cNvSpPr txBox="1"/>
              <p:nvPr/>
            </p:nvSpPr>
            <p:spPr>
              <a:xfrm>
                <a:off x="3847529" y="4245013"/>
                <a:ext cx="1480149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4ADCE-2673-8045-BFA3-B13A352D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29" y="4245013"/>
                <a:ext cx="1480149" cy="369332"/>
              </a:xfrm>
              <a:prstGeom prst="rect">
                <a:avLst/>
              </a:prstGeom>
              <a:blipFill>
                <a:blip r:embed="rId4"/>
                <a:stretch>
                  <a:fillRect l="-4065" b="-1563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E411D9-4BA6-6566-41B1-04AF7BB6B00C}"/>
                  </a:ext>
                </a:extLst>
              </p:cNvPr>
              <p:cNvSpPr txBox="1"/>
              <p:nvPr/>
            </p:nvSpPr>
            <p:spPr>
              <a:xfrm>
                <a:off x="3847529" y="4744932"/>
                <a:ext cx="873636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≻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E411D9-4BA6-6566-41B1-04AF7BB6B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29" y="4744932"/>
                <a:ext cx="873636" cy="369332"/>
              </a:xfrm>
              <a:prstGeom prst="rect">
                <a:avLst/>
              </a:prstGeom>
              <a:blipFill>
                <a:blip r:embed="rId5"/>
                <a:stretch>
                  <a:fillRect l="-3425" r="-2740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854BEE-D27D-D948-C085-85555BF826D8}"/>
                  </a:ext>
                </a:extLst>
              </p:cNvPr>
              <p:cNvSpPr txBox="1"/>
              <p:nvPr/>
            </p:nvSpPr>
            <p:spPr>
              <a:xfrm>
                <a:off x="6666102" y="4245013"/>
                <a:ext cx="1480149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854BEE-D27D-D948-C085-85555BF82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102" y="4245013"/>
                <a:ext cx="1480149" cy="369332"/>
              </a:xfrm>
              <a:prstGeom prst="rect">
                <a:avLst/>
              </a:prstGeom>
              <a:blipFill>
                <a:blip r:embed="rId6"/>
                <a:stretch>
                  <a:fillRect l="-4490" b="-1563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0C3AA3-E945-FCED-05E4-DC372DE1BE27}"/>
                  </a:ext>
                </a:extLst>
              </p:cNvPr>
              <p:cNvSpPr txBox="1"/>
              <p:nvPr/>
            </p:nvSpPr>
            <p:spPr>
              <a:xfrm>
                <a:off x="6666102" y="4744932"/>
                <a:ext cx="873637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≻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0C3AA3-E945-FCED-05E4-DC372DE1B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102" y="4744932"/>
                <a:ext cx="873637" cy="369332"/>
              </a:xfrm>
              <a:prstGeom prst="rect">
                <a:avLst/>
              </a:prstGeom>
              <a:blipFill>
                <a:blip r:embed="rId7"/>
                <a:stretch>
                  <a:fillRect l="-4110" r="-2740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286779-5D87-30E0-B5F5-611B30C1A1E7}"/>
              </a:ext>
            </a:extLst>
          </p:cNvPr>
          <p:cNvSpPr txBox="1"/>
          <p:nvPr/>
        </p:nvSpPr>
        <p:spPr>
          <a:xfrm>
            <a:off x="572493" y="5790540"/>
            <a:ext cx="863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How would our model of </a:t>
            </a:r>
            <a:r>
              <a:rPr lang="en-IN" b="1" dirty="0">
                <a:solidFill>
                  <a:srgbClr val="C00000"/>
                </a:solidFill>
              </a:rPr>
              <a:t>actions</a:t>
            </a:r>
            <a:r>
              <a:rPr lang="en-IN" dirty="0"/>
              <a:t>, </a:t>
            </a:r>
            <a:r>
              <a:rPr lang="en-IN" b="1" dirty="0">
                <a:solidFill>
                  <a:srgbClr val="00B050"/>
                </a:solidFill>
              </a:rPr>
              <a:t>outcomes</a:t>
            </a:r>
            <a:r>
              <a:rPr lang="en-IN" dirty="0"/>
              <a:t>, and </a:t>
            </a:r>
            <a:r>
              <a:rPr lang="en-IN" b="1" dirty="0">
                <a:solidFill>
                  <a:srgbClr val="0070C0"/>
                </a:solidFill>
              </a:rPr>
              <a:t>payoffs</a:t>
            </a:r>
            <a:r>
              <a:rPr lang="en-IN" dirty="0"/>
              <a:t> change for both players?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8CBB4-B8AA-3A4C-903A-922098DE07BA}"/>
              </a:ext>
            </a:extLst>
          </p:cNvPr>
          <p:cNvSpPr txBox="1"/>
          <p:nvPr/>
        </p:nvSpPr>
        <p:spPr>
          <a:xfrm>
            <a:off x="572492" y="6233998"/>
            <a:ext cx="712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How would we determine their best </a:t>
            </a:r>
            <a:r>
              <a:rPr lang="en-IN" b="1" dirty="0">
                <a:solidFill>
                  <a:srgbClr val="C00000"/>
                </a:solidFill>
              </a:rPr>
              <a:t>actions</a:t>
            </a:r>
            <a:r>
              <a:rPr lang="en-IN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68A4E-1794-89DC-0214-D928DF6EEDB4}"/>
              </a:ext>
            </a:extLst>
          </p:cNvPr>
          <p:cNvSpPr txBox="1"/>
          <p:nvPr/>
        </p:nvSpPr>
        <p:spPr>
          <a:xfrm>
            <a:off x="8146251" y="4806071"/>
            <a:ext cx="3757460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Both prefer their favorite activity but value being together even more.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16" name="Picture 15" descr="A close-up of a necklace&#10;&#10;Description automatically generated">
            <a:extLst>
              <a:ext uri="{FF2B5EF4-FFF2-40B4-BE49-F238E27FC236}">
                <a16:creationId xmlns:a16="http://schemas.microsoft.com/office/drawing/2014/main" id="{8AF26782-CF21-78E3-6759-E0ADC0F93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6"/>
          <a:stretch/>
        </p:blipFill>
        <p:spPr>
          <a:xfrm>
            <a:off x="5137095" y="1954107"/>
            <a:ext cx="1428068" cy="1848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4FCD5-6151-0529-A739-45DBDA997AA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150"/>
          <a:stretch/>
        </p:blipFill>
        <p:spPr>
          <a:xfrm>
            <a:off x="851090" y="1962000"/>
            <a:ext cx="2791356" cy="189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0A8177-F10C-B59D-6DCF-EA007433B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5847" y="1962000"/>
            <a:ext cx="2699999" cy="1890000"/>
          </a:xfrm>
          <a:prstGeom prst="rect">
            <a:avLst/>
          </a:prstGeom>
        </p:spPr>
      </p:pic>
      <p:pic>
        <p:nvPicPr>
          <p:cNvPr id="29" name="Picture 28" descr="A person standing on a road with signs and chess pieces&#10;&#10;Description automatically generated">
            <a:extLst>
              <a:ext uri="{FF2B5EF4-FFF2-40B4-BE49-F238E27FC236}">
                <a16:creationId xmlns:a16="http://schemas.microsoft.com/office/drawing/2014/main" id="{7ABF886C-E8A9-0C4E-9531-E5F4E61647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24" y="305103"/>
            <a:ext cx="6319684" cy="631968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DE9028-2C9E-1A31-3CAC-C160C36AB902}"/>
              </a:ext>
            </a:extLst>
          </p:cNvPr>
          <p:cNvSpPr txBox="1"/>
          <p:nvPr/>
        </p:nvSpPr>
        <p:spPr>
          <a:xfrm>
            <a:off x="572493" y="5304799"/>
            <a:ext cx="863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What happens when the two (or more) decision problems </a:t>
            </a:r>
            <a:r>
              <a:rPr lang="en-IN" b="1" dirty="0"/>
              <a:t>overlap</a:t>
            </a:r>
            <a:r>
              <a:rPr lang="en-IN" dirty="0"/>
              <a:t>?</a:t>
            </a:r>
          </a:p>
        </p:txBody>
      </p:sp>
      <p:pic>
        <p:nvPicPr>
          <p:cNvPr id="6" name="Picture 5" descr="A cartoon character with a battery&#10;&#10;Description automatically generated">
            <a:extLst>
              <a:ext uri="{FF2B5EF4-FFF2-40B4-BE49-F238E27FC236}">
                <a16:creationId xmlns:a16="http://schemas.microsoft.com/office/drawing/2014/main" id="{52829D5E-BEDE-78C6-76CF-CF5B165C3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 t="15488" r="20379" b="15547"/>
          <a:stretch/>
        </p:blipFill>
        <p:spPr>
          <a:xfrm>
            <a:off x="10572951" y="229949"/>
            <a:ext cx="1132806" cy="12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5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4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03A84-02F9-C5B9-20C3-A3CC4D69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DA231F-D9B2-6517-83C1-03F9B9BD2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579EA2FF-37B7-44E6-A832-65B9C543C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0" name="Picture 69" descr="A cartoon of a person smiling&#10;&#10;Description automatically generated">
            <a:extLst>
              <a:ext uri="{FF2B5EF4-FFF2-40B4-BE49-F238E27FC236}">
                <a16:creationId xmlns:a16="http://schemas.microsoft.com/office/drawing/2014/main" id="{207A9FCE-4D5C-6114-D54A-5B8818A6C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2" t="10007" r="25504"/>
          <a:stretch/>
        </p:blipFill>
        <p:spPr>
          <a:xfrm>
            <a:off x="3847529" y="1741667"/>
            <a:ext cx="1210236" cy="2244554"/>
          </a:xfrm>
          <a:prstGeom prst="rect">
            <a:avLst/>
          </a:prstGeom>
        </p:spPr>
      </p:pic>
      <p:pic>
        <p:nvPicPr>
          <p:cNvPr id="4" name="Picture 3" descr="A cartoon of a child&#10;&#10;Description automatically generated">
            <a:extLst>
              <a:ext uri="{FF2B5EF4-FFF2-40B4-BE49-F238E27FC236}">
                <a16:creationId xmlns:a16="http://schemas.microsoft.com/office/drawing/2014/main" id="{DFE1CA0A-4CDF-1E19-FD36-FCC41CF3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0" t="10630" r="14096" b="9226"/>
          <a:stretch/>
        </p:blipFill>
        <p:spPr>
          <a:xfrm>
            <a:off x="6666102" y="1741667"/>
            <a:ext cx="1428068" cy="2372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0E0009-44DB-733C-F8DB-F4DEA3604E00}"/>
                  </a:ext>
                </a:extLst>
              </p:cNvPr>
              <p:cNvSpPr txBox="1"/>
              <p:nvPr/>
            </p:nvSpPr>
            <p:spPr>
              <a:xfrm>
                <a:off x="3847529" y="4245013"/>
                <a:ext cx="1480149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0E0009-44DB-733C-F8DB-F4DEA360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29" y="4245013"/>
                <a:ext cx="1480149" cy="369332"/>
              </a:xfrm>
              <a:prstGeom prst="rect">
                <a:avLst/>
              </a:prstGeom>
              <a:blipFill>
                <a:blip r:embed="rId4"/>
                <a:stretch>
                  <a:fillRect l="-4065" b="-1563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710D8B-50A2-BAC6-1522-670D7BF2A567}"/>
                  </a:ext>
                </a:extLst>
              </p:cNvPr>
              <p:cNvSpPr txBox="1"/>
              <p:nvPr/>
            </p:nvSpPr>
            <p:spPr>
              <a:xfrm>
                <a:off x="3847529" y="4744932"/>
                <a:ext cx="873636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≻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710D8B-50A2-BAC6-1522-670D7BF2A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29" y="4744932"/>
                <a:ext cx="873636" cy="369332"/>
              </a:xfrm>
              <a:prstGeom prst="rect">
                <a:avLst/>
              </a:prstGeom>
              <a:blipFill>
                <a:blip r:embed="rId5"/>
                <a:stretch>
                  <a:fillRect l="-3425" r="-2740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861CA0-516E-3686-F24D-CD6C2099C1EC}"/>
                  </a:ext>
                </a:extLst>
              </p:cNvPr>
              <p:cNvSpPr txBox="1"/>
              <p:nvPr/>
            </p:nvSpPr>
            <p:spPr>
              <a:xfrm>
                <a:off x="6666102" y="4245013"/>
                <a:ext cx="1480149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861CA0-516E-3686-F24D-CD6C2099C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102" y="4245013"/>
                <a:ext cx="1480149" cy="369332"/>
              </a:xfrm>
              <a:prstGeom prst="rect">
                <a:avLst/>
              </a:prstGeom>
              <a:blipFill>
                <a:blip r:embed="rId6"/>
                <a:stretch>
                  <a:fillRect l="-4490" b="-1563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2E65E3-9F97-EA29-EFB6-59D456FB77E5}"/>
                  </a:ext>
                </a:extLst>
              </p:cNvPr>
              <p:cNvSpPr txBox="1"/>
              <p:nvPr/>
            </p:nvSpPr>
            <p:spPr>
              <a:xfrm>
                <a:off x="6666102" y="4744932"/>
                <a:ext cx="873637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≻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2E65E3-9F97-EA29-EFB6-59D456FB7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102" y="4744932"/>
                <a:ext cx="873637" cy="369332"/>
              </a:xfrm>
              <a:prstGeom prst="rect">
                <a:avLst/>
              </a:prstGeom>
              <a:blipFill>
                <a:blip r:embed="rId7"/>
                <a:stretch>
                  <a:fillRect l="-4110" r="-2740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-up of a necklace&#10;&#10;Description automatically generated">
            <a:extLst>
              <a:ext uri="{FF2B5EF4-FFF2-40B4-BE49-F238E27FC236}">
                <a16:creationId xmlns:a16="http://schemas.microsoft.com/office/drawing/2014/main" id="{E6368762-8090-7B24-9C10-15697ED1B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6"/>
          <a:stretch/>
        </p:blipFill>
        <p:spPr>
          <a:xfrm>
            <a:off x="5137095" y="1954107"/>
            <a:ext cx="1428068" cy="1848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1486B3-65FF-F377-77F9-F9645A62D04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150"/>
          <a:stretch/>
        </p:blipFill>
        <p:spPr>
          <a:xfrm>
            <a:off x="851090" y="1962000"/>
            <a:ext cx="2791356" cy="189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964E66-434C-A74A-1978-58B156B8A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5847" y="1962000"/>
            <a:ext cx="2699999" cy="189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765433-7AA8-0CCE-82A7-C48E56586518}"/>
              </a:ext>
            </a:extLst>
          </p:cNvPr>
          <p:cNvSpPr txBox="1"/>
          <p:nvPr/>
        </p:nvSpPr>
        <p:spPr>
          <a:xfrm>
            <a:off x="366560" y="5204806"/>
            <a:ext cx="177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Action</a:t>
            </a:r>
            <a:r>
              <a:rPr lang="en-IN" b="1" dirty="0"/>
              <a:t> Profiles: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F2849D-2B35-2C76-B90D-AA1D11589C5F}"/>
                  </a:ext>
                </a:extLst>
              </p:cNvPr>
              <p:cNvSpPr txBox="1"/>
              <p:nvPr/>
            </p:nvSpPr>
            <p:spPr>
              <a:xfrm>
                <a:off x="2196100" y="5251171"/>
                <a:ext cx="671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F2849D-2B35-2C76-B90D-AA1D11589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100" y="5251171"/>
                <a:ext cx="671915" cy="276999"/>
              </a:xfrm>
              <a:prstGeom prst="rect">
                <a:avLst/>
              </a:prstGeom>
              <a:blipFill>
                <a:blip r:embed="rId1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CBA2D-B044-BF67-1D95-4B04BDB4C09A}"/>
                  </a:ext>
                </a:extLst>
              </p:cNvPr>
              <p:cNvSpPr txBox="1"/>
              <p:nvPr/>
            </p:nvSpPr>
            <p:spPr>
              <a:xfrm>
                <a:off x="2950614" y="5251171"/>
                <a:ext cx="726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CBA2D-B044-BF67-1D95-4B04BDB4C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614" y="5251171"/>
                <a:ext cx="726737" cy="276999"/>
              </a:xfrm>
              <a:prstGeom prst="rect">
                <a:avLst/>
              </a:prstGeom>
              <a:blipFill>
                <a:blip r:embed="rId1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714732-5926-1CC9-F4C2-C0EBF50A188A}"/>
                  </a:ext>
                </a:extLst>
              </p:cNvPr>
              <p:cNvSpPr txBox="1"/>
              <p:nvPr/>
            </p:nvSpPr>
            <p:spPr>
              <a:xfrm>
                <a:off x="3706280" y="5251171"/>
                <a:ext cx="726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714732-5926-1CC9-F4C2-C0EBF50A1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280" y="5251171"/>
                <a:ext cx="726737" cy="276999"/>
              </a:xfrm>
              <a:prstGeom prst="rect">
                <a:avLst/>
              </a:prstGeom>
              <a:blipFill>
                <a:blip r:embed="rId1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4ED7AE-4379-0477-CA94-590CED203606}"/>
                  </a:ext>
                </a:extLst>
              </p:cNvPr>
              <p:cNvSpPr txBox="1"/>
              <p:nvPr/>
            </p:nvSpPr>
            <p:spPr>
              <a:xfrm>
                <a:off x="4536454" y="5251171"/>
                <a:ext cx="7815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4ED7AE-4379-0477-CA94-590CED203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54" y="5251171"/>
                <a:ext cx="781561" cy="276999"/>
              </a:xfrm>
              <a:prstGeom prst="rect">
                <a:avLst/>
              </a:prstGeom>
              <a:blipFill>
                <a:blip r:embed="rId1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9104FB2-493E-AB8A-3A4B-25EF7051CF7E}"/>
              </a:ext>
            </a:extLst>
          </p:cNvPr>
          <p:cNvSpPr txBox="1"/>
          <p:nvPr/>
        </p:nvSpPr>
        <p:spPr>
          <a:xfrm>
            <a:off x="366558" y="5620503"/>
            <a:ext cx="341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Segoe Script" panose="030B0504020000000003" pitchFamily="66" charset="0"/>
              </a:rPr>
              <a:t>Four ordered pairs of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513520-9449-5920-46EA-80169FBE1B47}"/>
                  </a:ext>
                </a:extLst>
              </p:cNvPr>
              <p:cNvSpPr txBox="1"/>
              <p:nvPr/>
            </p:nvSpPr>
            <p:spPr>
              <a:xfrm>
                <a:off x="4865965" y="5755377"/>
                <a:ext cx="7249094" cy="92333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dirty="0"/>
                  <a:t>Consider a game 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players, where player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available actions.</a:t>
                </a:r>
              </a:p>
              <a:p>
                <a:pPr marL="342900" indent="-342900">
                  <a:buAutoNum type="arabicPeriod"/>
                </a:pPr>
                <a:r>
                  <a:rPr lang="en-IN" dirty="0"/>
                  <a:t>How many distinct </a:t>
                </a:r>
                <a:r>
                  <a:rPr lang="en-IN" b="1" dirty="0"/>
                  <a:t>action profiles </a:t>
                </a:r>
                <a:r>
                  <a:rPr lang="en-IN" dirty="0"/>
                  <a:t>are possible in the game?</a:t>
                </a:r>
              </a:p>
              <a:p>
                <a:pPr marL="342900" indent="-342900">
                  <a:buAutoNum type="arabicPeriod"/>
                </a:pPr>
                <a:r>
                  <a:rPr lang="en-IN" dirty="0"/>
                  <a:t>How can we </a:t>
                </a:r>
                <a:r>
                  <a:rPr lang="en-IN" b="1" dirty="0"/>
                  <a:t>represent</a:t>
                </a:r>
                <a:r>
                  <a:rPr lang="en-IN" dirty="0"/>
                  <a:t> these action profiles mathematically?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513520-9449-5920-46EA-80169FB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65" y="5755377"/>
                <a:ext cx="7249094" cy="923330"/>
              </a:xfrm>
              <a:prstGeom prst="rect">
                <a:avLst/>
              </a:prstGeom>
              <a:blipFill>
                <a:blip r:embed="rId15"/>
                <a:stretch>
                  <a:fillRect l="-672" t="-1948" b="-9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burger in a human head&#10;&#10;Description automatically generated">
            <a:extLst>
              <a:ext uri="{FF2B5EF4-FFF2-40B4-BE49-F238E27FC236}">
                <a16:creationId xmlns:a16="http://schemas.microsoft.com/office/drawing/2014/main" id="{3B54C009-743F-E369-1F06-8245FB26F0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9" r="14608"/>
          <a:stretch/>
        </p:blipFill>
        <p:spPr>
          <a:xfrm>
            <a:off x="3714462" y="5560822"/>
            <a:ext cx="1118089" cy="1117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D6D35C-B23A-CEBC-8153-5F9C9451951D}"/>
                  </a:ext>
                </a:extLst>
              </p:cNvPr>
              <p:cNvSpPr txBox="1"/>
              <p:nvPr/>
            </p:nvSpPr>
            <p:spPr>
              <a:xfrm>
                <a:off x="393281" y="5985684"/>
                <a:ext cx="2747190" cy="58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1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IN" sz="1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1600" dirty="0">
                    <a:solidFill>
                      <a:srgbClr val="0070C0"/>
                    </a:solidFill>
                    <a:latin typeface="Univers" panose="020B0503020202020204" pitchFamily="34" charset="0"/>
                  </a:rPr>
                  <a:t> component (or entry) = action of player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1600" b="0" dirty="0">
                    <a:solidFill>
                      <a:srgbClr val="0070C0"/>
                    </a:solidFill>
                    <a:latin typeface="Univers" panose="020B050302020202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 2</m:t>
                    </m:r>
                  </m:oMath>
                </a14:m>
                <a:endParaRPr lang="en-IN" sz="1600" dirty="0">
                  <a:solidFill>
                    <a:srgbClr val="0070C0"/>
                  </a:solidFill>
                  <a:latin typeface="Univers" panose="020B0503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D6D35C-B23A-CEBC-8153-5F9C94519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81" y="5985684"/>
                <a:ext cx="2747190" cy="589200"/>
              </a:xfrm>
              <a:prstGeom prst="rect">
                <a:avLst/>
              </a:prstGeom>
              <a:blipFill>
                <a:blip r:embed="rId17"/>
                <a:stretch>
                  <a:fillRect l="-1333" t="-2062" r="-1778" b="-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CC70BF7-F23A-3125-39FD-F7FBC1610DD0}"/>
              </a:ext>
            </a:extLst>
          </p:cNvPr>
          <p:cNvSpPr txBox="1"/>
          <p:nvPr/>
        </p:nvSpPr>
        <p:spPr>
          <a:xfrm>
            <a:off x="944450" y="1211935"/>
            <a:ext cx="8743054" cy="646331"/>
          </a:xfrm>
          <a:custGeom>
            <a:avLst/>
            <a:gdLst>
              <a:gd name="csX0" fmla="*/ 0 w 8743054"/>
              <a:gd name="csY0" fmla="*/ 0 h 646331"/>
              <a:gd name="csX1" fmla="*/ 757731 w 8743054"/>
              <a:gd name="csY1" fmla="*/ 0 h 646331"/>
              <a:gd name="csX2" fmla="*/ 1165741 w 8743054"/>
              <a:gd name="csY2" fmla="*/ 0 h 646331"/>
              <a:gd name="csX3" fmla="*/ 1748611 w 8743054"/>
              <a:gd name="csY3" fmla="*/ 0 h 646331"/>
              <a:gd name="csX4" fmla="*/ 2418912 w 8743054"/>
              <a:gd name="csY4" fmla="*/ 0 h 646331"/>
              <a:gd name="csX5" fmla="*/ 2739490 w 8743054"/>
              <a:gd name="csY5" fmla="*/ 0 h 646331"/>
              <a:gd name="csX6" fmla="*/ 3060069 w 8743054"/>
              <a:gd name="csY6" fmla="*/ 0 h 646331"/>
              <a:gd name="csX7" fmla="*/ 3817800 w 8743054"/>
              <a:gd name="csY7" fmla="*/ 0 h 646331"/>
              <a:gd name="csX8" fmla="*/ 4400671 w 8743054"/>
              <a:gd name="csY8" fmla="*/ 0 h 646331"/>
              <a:gd name="csX9" fmla="*/ 4721249 w 8743054"/>
              <a:gd name="csY9" fmla="*/ 0 h 646331"/>
              <a:gd name="csX10" fmla="*/ 5304119 w 8743054"/>
              <a:gd name="csY10" fmla="*/ 0 h 646331"/>
              <a:gd name="csX11" fmla="*/ 6061851 w 8743054"/>
              <a:gd name="csY11" fmla="*/ 0 h 646331"/>
              <a:gd name="csX12" fmla="*/ 6557291 w 8743054"/>
              <a:gd name="csY12" fmla="*/ 0 h 646331"/>
              <a:gd name="csX13" fmla="*/ 7052730 w 8743054"/>
              <a:gd name="csY13" fmla="*/ 0 h 646331"/>
              <a:gd name="csX14" fmla="*/ 7635600 w 8743054"/>
              <a:gd name="csY14" fmla="*/ 0 h 646331"/>
              <a:gd name="csX15" fmla="*/ 8743054 w 8743054"/>
              <a:gd name="csY15" fmla="*/ 0 h 646331"/>
              <a:gd name="csX16" fmla="*/ 8743054 w 8743054"/>
              <a:gd name="csY16" fmla="*/ 329629 h 646331"/>
              <a:gd name="csX17" fmla="*/ 8743054 w 8743054"/>
              <a:gd name="csY17" fmla="*/ 646331 h 646331"/>
              <a:gd name="csX18" fmla="*/ 8247614 w 8743054"/>
              <a:gd name="csY18" fmla="*/ 646331 h 646331"/>
              <a:gd name="csX19" fmla="*/ 7839605 w 8743054"/>
              <a:gd name="csY19" fmla="*/ 646331 h 646331"/>
              <a:gd name="csX20" fmla="*/ 7081874 w 8743054"/>
              <a:gd name="csY20" fmla="*/ 646331 h 646331"/>
              <a:gd name="csX21" fmla="*/ 6499003 w 8743054"/>
              <a:gd name="csY21" fmla="*/ 646331 h 646331"/>
              <a:gd name="csX22" fmla="*/ 6178425 w 8743054"/>
              <a:gd name="csY22" fmla="*/ 646331 h 646331"/>
              <a:gd name="csX23" fmla="*/ 5595555 w 8743054"/>
              <a:gd name="csY23" fmla="*/ 646331 h 646331"/>
              <a:gd name="csX24" fmla="*/ 5100115 w 8743054"/>
              <a:gd name="csY24" fmla="*/ 646331 h 646331"/>
              <a:gd name="csX25" fmla="*/ 4604675 w 8743054"/>
              <a:gd name="csY25" fmla="*/ 646331 h 646331"/>
              <a:gd name="csX26" fmla="*/ 4109235 w 8743054"/>
              <a:gd name="csY26" fmla="*/ 646331 h 646331"/>
              <a:gd name="csX27" fmla="*/ 3613796 w 8743054"/>
              <a:gd name="csY27" fmla="*/ 646331 h 646331"/>
              <a:gd name="csX28" fmla="*/ 2943495 w 8743054"/>
              <a:gd name="csY28" fmla="*/ 646331 h 646331"/>
              <a:gd name="csX29" fmla="*/ 2360625 w 8743054"/>
              <a:gd name="csY29" fmla="*/ 646331 h 646331"/>
              <a:gd name="csX30" fmla="*/ 2040046 w 8743054"/>
              <a:gd name="csY30" fmla="*/ 646331 h 646331"/>
              <a:gd name="csX31" fmla="*/ 1544606 w 8743054"/>
              <a:gd name="csY31" fmla="*/ 646331 h 646331"/>
              <a:gd name="csX32" fmla="*/ 874305 w 8743054"/>
              <a:gd name="csY32" fmla="*/ 646331 h 646331"/>
              <a:gd name="csX33" fmla="*/ 0 w 8743054"/>
              <a:gd name="csY33" fmla="*/ 646331 h 646331"/>
              <a:gd name="csX34" fmla="*/ 0 w 8743054"/>
              <a:gd name="csY34" fmla="*/ 310239 h 646331"/>
              <a:gd name="csX35" fmla="*/ 0 w 8743054"/>
              <a:gd name="csY35" fmla="*/ 0 h 6463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743054" h="646331" fill="none" extrusionOk="0">
                <a:moveTo>
                  <a:pt x="0" y="0"/>
                </a:moveTo>
                <a:cubicBezTo>
                  <a:pt x="305623" y="-25059"/>
                  <a:pt x="390479" y="17663"/>
                  <a:pt x="757731" y="0"/>
                </a:cubicBezTo>
                <a:cubicBezTo>
                  <a:pt x="1124983" y="-17663"/>
                  <a:pt x="993702" y="29449"/>
                  <a:pt x="1165741" y="0"/>
                </a:cubicBezTo>
                <a:cubicBezTo>
                  <a:pt x="1337780" y="-29449"/>
                  <a:pt x="1583134" y="60235"/>
                  <a:pt x="1748611" y="0"/>
                </a:cubicBezTo>
                <a:cubicBezTo>
                  <a:pt x="1914088" y="-60235"/>
                  <a:pt x="2196487" y="10026"/>
                  <a:pt x="2418912" y="0"/>
                </a:cubicBezTo>
                <a:cubicBezTo>
                  <a:pt x="2641337" y="-10026"/>
                  <a:pt x="2633876" y="13582"/>
                  <a:pt x="2739490" y="0"/>
                </a:cubicBezTo>
                <a:cubicBezTo>
                  <a:pt x="2845104" y="-13582"/>
                  <a:pt x="2914646" y="35011"/>
                  <a:pt x="3060069" y="0"/>
                </a:cubicBezTo>
                <a:cubicBezTo>
                  <a:pt x="3205492" y="-35011"/>
                  <a:pt x="3554525" y="73264"/>
                  <a:pt x="3817800" y="0"/>
                </a:cubicBezTo>
                <a:cubicBezTo>
                  <a:pt x="4081075" y="-73264"/>
                  <a:pt x="4204131" y="33102"/>
                  <a:pt x="4400671" y="0"/>
                </a:cubicBezTo>
                <a:cubicBezTo>
                  <a:pt x="4597211" y="-33102"/>
                  <a:pt x="4627301" y="14787"/>
                  <a:pt x="4721249" y="0"/>
                </a:cubicBezTo>
                <a:cubicBezTo>
                  <a:pt x="4815197" y="-14787"/>
                  <a:pt x="5181515" y="788"/>
                  <a:pt x="5304119" y="0"/>
                </a:cubicBezTo>
                <a:cubicBezTo>
                  <a:pt x="5426723" y="-788"/>
                  <a:pt x="5873751" y="24211"/>
                  <a:pt x="6061851" y="0"/>
                </a:cubicBezTo>
                <a:cubicBezTo>
                  <a:pt x="6249951" y="-24211"/>
                  <a:pt x="6357661" y="10643"/>
                  <a:pt x="6557291" y="0"/>
                </a:cubicBezTo>
                <a:cubicBezTo>
                  <a:pt x="6756921" y="-10643"/>
                  <a:pt x="6855816" y="37315"/>
                  <a:pt x="7052730" y="0"/>
                </a:cubicBezTo>
                <a:cubicBezTo>
                  <a:pt x="7249644" y="-37315"/>
                  <a:pt x="7390914" y="16934"/>
                  <a:pt x="7635600" y="0"/>
                </a:cubicBezTo>
                <a:cubicBezTo>
                  <a:pt x="7880286" y="-16934"/>
                  <a:pt x="8226683" y="84455"/>
                  <a:pt x="8743054" y="0"/>
                </a:cubicBezTo>
                <a:cubicBezTo>
                  <a:pt x="8773026" y="66370"/>
                  <a:pt x="8708797" y="230302"/>
                  <a:pt x="8743054" y="329629"/>
                </a:cubicBezTo>
                <a:cubicBezTo>
                  <a:pt x="8777311" y="428956"/>
                  <a:pt x="8705266" y="546362"/>
                  <a:pt x="8743054" y="646331"/>
                </a:cubicBezTo>
                <a:cubicBezTo>
                  <a:pt x="8602693" y="690461"/>
                  <a:pt x="8407039" y="636497"/>
                  <a:pt x="8247614" y="646331"/>
                </a:cubicBezTo>
                <a:cubicBezTo>
                  <a:pt x="8088189" y="656165"/>
                  <a:pt x="7948717" y="610324"/>
                  <a:pt x="7839605" y="646331"/>
                </a:cubicBezTo>
                <a:cubicBezTo>
                  <a:pt x="7730493" y="682338"/>
                  <a:pt x="7402496" y="568824"/>
                  <a:pt x="7081874" y="646331"/>
                </a:cubicBezTo>
                <a:cubicBezTo>
                  <a:pt x="6761252" y="723838"/>
                  <a:pt x="6630464" y="606166"/>
                  <a:pt x="6499003" y="646331"/>
                </a:cubicBezTo>
                <a:cubicBezTo>
                  <a:pt x="6367542" y="686496"/>
                  <a:pt x="6295401" y="627354"/>
                  <a:pt x="6178425" y="646331"/>
                </a:cubicBezTo>
                <a:cubicBezTo>
                  <a:pt x="6061449" y="665308"/>
                  <a:pt x="5878867" y="642443"/>
                  <a:pt x="5595555" y="646331"/>
                </a:cubicBezTo>
                <a:cubicBezTo>
                  <a:pt x="5312243" y="650219"/>
                  <a:pt x="5296011" y="623083"/>
                  <a:pt x="5100115" y="646331"/>
                </a:cubicBezTo>
                <a:cubicBezTo>
                  <a:pt x="4904219" y="669579"/>
                  <a:pt x="4789622" y="627220"/>
                  <a:pt x="4604675" y="646331"/>
                </a:cubicBezTo>
                <a:cubicBezTo>
                  <a:pt x="4419728" y="665442"/>
                  <a:pt x="4221291" y="630352"/>
                  <a:pt x="4109235" y="646331"/>
                </a:cubicBezTo>
                <a:cubicBezTo>
                  <a:pt x="3997179" y="662310"/>
                  <a:pt x="3844442" y="613035"/>
                  <a:pt x="3613796" y="646331"/>
                </a:cubicBezTo>
                <a:cubicBezTo>
                  <a:pt x="3383150" y="679627"/>
                  <a:pt x="3129382" y="573718"/>
                  <a:pt x="2943495" y="646331"/>
                </a:cubicBezTo>
                <a:cubicBezTo>
                  <a:pt x="2757608" y="718944"/>
                  <a:pt x="2599360" y="621707"/>
                  <a:pt x="2360625" y="646331"/>
                </a:cubicBezTo>
                <a:cubicBezTo>
                  <a:pt x="2121890" y="670955"/>
                  <a:pt x="2132103" y="609843"/>
                  <a:pt x="2040046" y="646331"/>
                </a:cubicBezTo>
                <a:cubicBezTo>
                  <a:pt x="1947989" y="682819"/>
                  <a:pt x="1656399" y="609184"/>
                  <a:pt x="1544606" y="646331"/>
                </a:cubicBezTo>
                <a:cubicBezTo>
                  <a:pt x="1432813" y="683478"/>
                  <a:pt x="1108550" y="592172"/>
                  <a:pt x="874305" y="646331"/>
                </a:cubicBezTo>
                <a:cubicBezTo>
                  <a:pt x="640060" y="700490"/>
                  <a:pt x="267652" y="597787"/>
                  <a:pt x="0" y="646331"/>
                </a:cubicBezTo>
                <a:cubicBezTo>
                  <a:pt x="-13279" y="520397"/>
                  <a:pt x="21177" y="385849"/>
                  <a:pt x="0" y="310239"/>
                </a:cubicBezTo>
                <a:cubicBezTo>
                  <a:pt x="-21177" y="234629"/>
                  <a:pt x="6284" y="153887"/>
                  <a:pt x="0" y="0"/>
                </a:cubicBezTo>
                <a:close/>
              </a:path>
              <a:path w="8743054" h="646331" stroke="0" extrusionOk="0">
                <a:moveTo>
                  <a:pt x="0" y="0"/>
                </a:moveTo>
                <a:cubicBezTo>
                  <a:pt x="222331" y="-19213"/>
                  <a:pt x="277628" y="58710"/>
                  <a:pt x="495440" y="0"/>
                </a:cubicBezTo>
                <a:cubicBezTo>
                  <a:pt x="713252" y="-58710"/>
                  <a:pt x="739066" y="12656"/>
                  <a:pt x="816018" y="0"/>
                </a:cubicBezTo>
                <a:cubicBezTo>
                  <a:pt x="892970" y="-12656"/>
                  <a:pt x="1360684" y="78587"/>
                  <a:pt x="1573750" y="0"/>
                </a:cubicBezTo>
                <a:cubicBezTo>
                  <a:pt x="1786816" y="-78587"/>
                  <a:pt x="1861221" y="47783"/>
                  <a:pt x="2069189" y="0"/>
                </a:cubicBezTo>
                <a:cubicBezTo>
                  <a:pt x="2277157" y="-47783"/>
                  <a:pt x="2437086" y="48980"/>
                  <a:pt x="2564629" y="0"/>
                </a:cubicBezTo>
                <a:cubicBezTo>
                  <a:pt x="2692172" y="-48980"/>
                  <a:pt x="3086365" y="42454"/>
                  <a:pt x="3322361" y="0"/>
                </a:cubicBezTo>
                <a:cubicBezTo>
                  <a:pt x="3558357" y="-42454"/>
                  <a:pt x="3601489" y="13388"/>
                  <a:pt x="3730370" y="0"/>
                </a:cubicBezTo>
                <a:cubicBezTo>
                  <a:pt x="3859251" y="-13388"/>
                  <a:pt x="4255304" y="88794"/>
                  <a:pt x="4488101" y="0"/>
                </a:cubicBezTo>
                <a:cubicBezTo>
                  <a:pt x="4720898" y="-88794"/>
                  <a:pt x="4909935" y="58636"/>
                  <a:pt x="5245832" y="0"/>
                </a:cubicBezTo>
                <a:cubicBezTo>
                  <a:pt x="5581729" y="-58636"/>
                  <a:pt x="5554497" y="6895"/>
                  <a:pt x="5828703" y="0"/>
                </a:cubicBezTo>
                <a:cubicBezTo>
                  <a:pt x="6102909" y="-6895"/>
                  <a:pt x="6310622" y="33217"/>
                  <a:pt x="6586434" y="0"/>
                </a:cubicBezTo>
                <a:cubicBezTo>
                  <a:pt x="6862246" y="-33217"/>
                  <a:pt x="6838504" y="8957"/>
                  <a:pt x="7081874" y="0"/>
                </a:cubicBezTo>
                <a:cubicBezTo>
                  <a:pt x="7325244" y="-8957"/>
                  <a:pt x="7423765" y="20041"/>
                  <a:pt x="7577313" y="0"/>
                </a:cubicBezTo>
                <a:cubicBezTo>
                  <a:pt x="7730861" y="-20041"/>
                  <a:pt x="7980789" y="5432"/>
                  <a:pt x="8247614" y="0"/>
                </a:cubicBezTo>
                <a:cubicBezTo>
                  <a:pt x="8514439" y="-5432"/>
                  <a:pt x="8538774" y="23576"/>
                  <a:pt x="8743054" y="0"/>
                </a:cubicBezTo>
                <a:cubicBezTo>
                  <a:pt x="8760029" y="160578"/>
                  <a:pt x="8733453" y="206218"/>
                  <a:pt x="8743054" y="336092"/>
                </a:cubicBezTo>
                <a:cubicBezTo>
                  <a:pt x="8752655" y="465966"/>
                  <a:pt x="8736658" y="546592"/>
                  <a:pt x="8743054" y="646331"/>
                </a:cubicBezTo>
                <a:cubicBezTo>
                  <a:pt x="8522270" y="716111"/>
                  <a:pt x="8315880" y="609782"/>
                  <a:pt x="8072753" y="646331"/>
                </a:cubicBezTo>
                <a:cubicBezTo>
                  <a:pt x="7829626" y="682880"/>
                  <a:pt x="7874378" y="615058"/>
                  <a:pt x="7752175" y="646331"/>
                </a:cubicBezTo>
                <a:cubicBezTo>
                  <a:pt x="7629972" y="677604"/>
                  <a:pt x="7482149" y="622222"/>
                  <a:pt x="7344165" y="646331"/>
                </a:cubicBezTo>
                <a:cubicBezTo>
                  <a:pt x="7206181" y="670440"/>
                  <a:pt x="6891356" y="636667"/>
                  <a:pt x="6586434" y="646331"/>
                </a:cubicBezTo>
                <a:cubicBezTo>
                  <a:pt x="6281512" y="655995"/>
                  <a:pt x="6255241" y="628523"/>
                  <a:pt x="6003564" y="646331"/>
                </a:cubicBezTo>
                <a:cubicBezTo>
                  <a:pt x="5751887" y="664139"/>
                  <a:pt x="5760919" y="600584"/>
                  <a:pt x="5595555" y="646331"/>
                </a:cubicBezTo>
                <a:cubicBezTo>
                  <a:pt x="5430191" y="692078"/>
                  <a:pt x="5168303" y="581191"/>
                  <a:pt x="5012684" y="646331"/>
                </a:cubicBezTo>
                <a:cubicBezTo>
                  <a:pt x="4857065" y="711471"/>
                  <a:pt x="4826045" y="638690"/>
                  <a:pt x="4692106" y="646331"/>
                </a:cubicBezTo>
                <a:cubicBezTo>
                  <a:pt x="4558167" y="653972"/>
                  <a:pt x="4444851" y="619866"/>
                  <a:pt x="4371527" y="646331"/>
                </a:cubicBezTo>
                <a:cubicBezTo>
                  <a:pt x="4298203" y="672796"/>
                  <a:pt x="4074895" y="623873"/>
                  <a:pt x="3788657" y="646331"/>
                </a:cubicBezTo>
                <a:cubicBezTo>
                  <a:pt x="3502419" y="668789"/>
                  <a:pt x="3512241" y="642168"/>
                  <a:pt x="3380648" y="646331"/>
                </a:cubicBezTo>
                <a:cubicBezTo>
                  <a:pt x="3249055" y="650494"/>
                  <a:pt x="2879516" y="612128"/>
                  <a:pt x="2710347" y="646331"/>
                </a:cubicBezTo>
                <a:cubicBezTo>
                  <a:pt x="2541178" y="680534"/>
                  <a:pt x="2471011" y="603522"/>
                  <a:pt x="2302338" y="646331"/>
                </a:cubicBezTo>
                <a:cubicBezTo>
                  <a:pt x="2133665" y="689140"/>
                  <a:pt x="1907762" y="573580"/>
                  <a:pt x="1632037" y="646331"/>
                </a:cubicBezTo>
                <a:cubicBezTo>
                  <a:pt x="1356312" y="719082"/>
                  <a:pt x="1383824" y="634328"/>
                  <a:pt x="1311458" y="646331"/>
                </a:cubicBezTo>
                <a:cubicBezTo>
                  <a:pt x="1239092" y="658334"/>
                  <a:pt x="838659" y="587185"/>
                  <a:pt x="641157" y="646331"/>
                </a:cubicBezTo>
                <a:cubicBezTo>
                  <a:pt x="443655" y="705477"/>
                  <a:pt x="188914" y="602953"/>
                  <a:pt x="0" y="646331"/>
                </a:cubicBezTo>
                <a:cubicBezTo>
                  <a:pt x="-24618" y="582230"/>
                  <a:pt x="36117" y="487198"/>
                  <a:pt x="0" y="342555"/>
                </a:cubicBezTo>
                <a:cubicBezTo>
                  <a:pt x="-36117" y="197912"/>
                  <a:pt x="37931" y="129936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dirty="0"/>
              <a:t>…an </a:t>
            </a:r>
            <a:r>
              <a:rPr lang="en-IN" b="1" dirty="0">
                <a:solidFill>
                  <a:srgbClr val="7030A0"/>
                </a:solidFill>
              </a:rPr>
              <a:t>ordered list</a:t>
            </a:r>
            <a:r>
              <a:rPr lang="en-IN" dirty="0"/>
              <a:t> of </a:t>
            </a:r>
            <a:r>
              <a:rPr lang="en-IN" b="1" dirty="0">
                <a:solidFill>
                  <a:srgbClr val="C00000"/>
                </a:solidFill>
              </a:rPr>
              <a:t>actions</a:t>
            </a:r>
            <a:r>
              <a:rPr lang="en-IN" dirty="0"/>
              <a:t>, one for each player, describing the </a:t>
            </a:r>
            <a:r>
              <a:rPr lang="en-IN" b="1" dirty="0">
                <a:solidFill>
                  <a:srgbClr val="7030A0"/>
                </a:solidFill>
              </a:rPr>
              <a:t>combined choices </a:t>
            </a:r>
            <a:r>
              <a:rPr lang="en-IN" dirty="0"/>
              <a:t>of all players in the game.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A16AF0-9205-E69C-584D-586392903839}"/>
              </a:ext>
            </a:extLst>
          </p:cNvPr>
          <p:cNvSpPr txBox="1"/>
          <p:nvPr/>
        </p:nvSpPr>
        <p:spPr>
          <a:xfrm>
            <a:off x="5436628" y="404484"/>
            <a:ext cx="4428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Payoff Profiles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454687-A06C-297F-1986-26425441A085}"/>
              </a:ext>
            </a:extLst>
          </p:cNvPr>
          <p:cNvSpPr txBox="1"/>
          <p:nvPr/>
        </p:nvSpPr>
        <p:spPr>
          <a:xfrm>
            <a:off x="478269" y="402882"/>
            <a:ext cx="4763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C00000"/>
                </a:solidFill>
              </a:rPr>
              <a:t>Action</a:t>
            </a:r>
            <a:r>
              <a:rPr lang="en-IN" sz="5400" dirty="0"/>
              <a:t> Profiles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68E1B7B-7CD8-54FD-F4C5-D1886C1F9FF9}"/>
              </a:ext>
            </a:extLst>
          </p:cNvPr>
          <p:cNvSpPr/>
          <p:nvPr/>
        </p:nvSpPr>
        <p:spPr>
          <a:xfrm>
            <a:off x="4880784" y="797681"/>
            <a:ext cx="636176" cy="180000"/>
          </a:xfrm>
          <a:custGeom>
            <a:avLst/>
            <a:gdLst>
              <a:gd name="csX0" fmla="*/ 0 w 636176"/>
              <a:gd name="csY0" fmla="*/ 45000 h 180000"/>
              <a:gd name="csX1" fmla="*/ 546176 w 636176"/>
              <a:gd name="csY1" fmla="*/ 45000 h 180000"/>
              <a:gd name="csX2" fmla="*/ 546176 w 636176"/>
              <a:gd name="csY2" fmla="*/ 0 h 180000"/>
              <a:gd name="csX3" fmla="*/ 636176 w 636176"/>
              <a:gd name="csY3" fmla="*/ 90000 h 180000"/>
              <a:gd name="csX4" fmla="*/ 546176 w 636176"/>
              <a:gd name="csY4" fmla="*/ 180000 h 180000"/>
              <a:gd name="csX5" fmla="*/ 546176 w 636176"/>
              <a:gd name="csY5" fmla="*/ 135000 h 180000"/>
              <a:gd name="csX6" fmla="*/ 0 w 636176"/>
              <a:gd name="csY6" fmla="*/ 135000 h 180000"/>
              <a:gd name="csX7" fmla="*/ 0 w 636176"/>
              <a:gd name="csY7" fmla="*/ 45000 h 18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636176" h="180000" fill="none" extrusionOk="0">
                <a:moveTo>
                  <a:pt x="0" y="45000"/>
                </a:moveTo>
                <a:cubicBezTo>
                  <a:pt x="202033" y="6781"/>
                  <a:pt x="371862" y="88802"/>
                  <a:pt x="546176" y="45000"/>
                </a:cubicBezTo>
                <a:cubicBezTo>
                  <a:pt x="543913" y="35984"/>
                  <a:pt x="548740" y="13587"/>
                  <a:pt x="546176" y="0"/>
                </a:cubicBezTo>
                <a:cubicBezTo>
                  <a:pt x="574882" y="9673"/>
                  <a:pt x="592781" y="52919"/>
                  <a:pt x="636176" y="90000"/>
                </a:cubicBezTo>
                <a:cubicBezTo>
                  <a:pt x="608640" y="119261"/>
                  <a:pt x="572759" y="141655"/>
                  <a:pt x="546176" y="180000"/>
                </a:cubicBezTo>
                <a:cubicBezTo>
                  <a:pt x="544445" y="167601"/>
                  <a:pt x="549146" y="152759"/>
                  <a:pt x="546176" y="135000"/>
                </a:cubicBezTo>
                <a:cubicBezTo>
                  <a:pt x="342540" y="155439"/>
                  <a:pt x="196279" y="101364"/>
                  <a:pt x="0" y="135000"/>
                </a:cubicBezTo>
                <a:cubicBezTo>
                  <a:pt x="-5714" y="107924"/>
                  <a:pt x="747" y="76801"/>
                  <a:pt x="0" y="45000"/>
                </a:cubicBezTo>
                <a:close/>
              </a:path>
              <a:path w="636176" h="180000" stroke="0" extrusionOk="0">
                <a:moveTo>
                  <a:pt x="0" y="45000"/>
                </a:moveTo>
                <a:cubicBezTo>
                  <a:pt x="111193" y="44355"/>
                  <a:pt x="398971" y="50334"/>
                  <a:pt x="546176" y="45000"/>
                </a:cubicBezTo>
                <a:cubicBezTo>
                  <a:pt x="541825" y="30040"/>
                  <a:pt x="550576" y="9026"/>
                  <a:pt x="546176" y="0"/>
                </a:cubicBezTo>
                <a:cubicBezTo>
                  <a:pt x="573314" y="11110"/>
                  <a:pt x="608424" y="79036"/>
                  <a:pt x="636176" y="90000"/>
                </a:cubicBezTo>
                <a:cubicBezTo>
                  <a:pt x="617277" y="111762"/>
                  <a:pt x="565880" y="152040"/>
                  <a:pt x="546176" y="180000"/>
                </a:cubicBezTo>
                <a:cubicBezTo>
                  <a:pt x="540803" y="158351"/>
                  <a:pt x="548145" y="151106"/>
                  <a:pt x="546176" y="135000"/>
                </a:cubicBezTo>
                <a:cubicBezTo>
                  <a:pt x="311099" y="196357"/>
                  <a:pt x="156366" y="116472"/>
                  <a:pt x="0" y="135000"/>
                </a:cubicBezTo>
                <a:cubicBezTo>
                  <a:pt x="-8293" y="111425"/>
                  <a:pt x="1749" y="84318"/>
                  <a:pt x="0" y="4500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4BB605-3E4E-CBC4-4779-EF38B1AB2197}"/>
              </a:ext>
            </a:extLst>
          </p:cNvPr>
          <p:cNvSpPr txBox="1"/>
          <p:nvPr/>
        </p:nvSpPr>
        <p:spPr>
          <a:xfrm>
            <a:off x="370050" y="5704733"/>
            <a:ext cx="177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Payoff</a:t>
            </a:r>
            <a:r>
              <a:rPr lang="en-IN" b="1" dirty="0"/>
              <a:t> Profiles: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A97E88-12B5-5804-072E-1CED4CAE9219}"/>
                  </a:ext>
                </a:extLst>
              </p:cNvPr>
              <p:cNvSpPr txBox="1"/>
              <p:nvPr/>
            </p:nvSpPr>
            <p:spPr>
              <a:xfrm>
                <a:off x="2199590" y="5751098"/>
                <a:ext cx="6324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A97E88-12B5-5804-072E-1CED4CAE9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590" y="5751098"/>
                <a:ext cx="632417" cy="276999"/>
              </a:xfrm>
              <a:prstGeom prst="rect">
                <a:avLst/>
              </a:prstGeom>
              <a:blipFill>
                <a:blip r:embed="rId18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6ABA17-C7CA-4F95-452F-161C6DEB7190}"/>
                  </a:ext>
                </a:extLst>
              </p:cNvPr>
              <p:cNvSpPr txBox="1"/>
              <p:nvPr/>
            </p:nvSpPr>
            <p:spPr>
              <a:xfrm>
                <a:off x="2954104" y="5751098"/>
                <a:ext cx="632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6ABA17-C7CA-4F95-452F-161C6DEB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104" y="5751098"/>
                <a:ext cx="632416" cy="276999"/>
              </a:xfrm>
              <a:prstGeom prst="rect">
                <a:avLst/>
              </a:prstGeom>
              <a:blipFill>
                <a:blip r:embed="rId19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0DC3F0-8E85-04E7-22B2-3E077D3AEC76}"/>
                  </a:ext>
                </a:extLst>
              </p:cNvPr>
              <p:cNvSpPr txBox="1"/>
              <p:nvPr/>
            </p:nvSpPr>
            <p:spPr>
              <a:xfrm>
                <a:off x="3709770" y="5751098"/>
                <a:ext cx="6521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0DC3F0-8E85-04E7-22B2-3E077D3AE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770" y="5751098"/>
                <a:ext cx="652165" cy="276999"/>
              </a:xfrm>
              <a:prstGeom prst="rect">
                <a:avLst/>
              </a:prstGeom>
              <a:blipFill>
                <a:blip r:embed="rId2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808C73-4554-BA3F-37A6-1A4040D6D5C7}"/>
                  </a:ext>
                </a:extLst>
              </p:cNvPr>
              <p:cNvSpPr txBox="1"/>
              <p:nvPr/>
            </p:nvSpPr>
            <p:spPr>
              <a:xfrm>
                <a:off x="4539944" y="5751098"/>
                <a:ext cx="6324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3, 2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808C73-4554-BA3F-37A6-1A4040D6D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944" y="5751098"/>
                <a:ext cx="632417" cy="276999"/>
              </a:xfrm>
              <a:prstGeom prst="rect">
                <a:avLst/>
              </a:prstGeom>
              <a:blipFill>
                <a:blip r:embed="rId2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9A5E23B-E47F-0E31-CBDA-B1C8BB452B6F}"/>
              </a:ext>
            </a:extLst>
          </p:cNvPr>
          <p:cNvSpPr txBox="1"/>
          <p:nvPr/>
        </p:nvSpPr>
        <p:spPr>
          <a:xfrm>
            <a:off x="9826311" y="54045"/>
            <a:ext cx="2263686" cy="1754326"/>
          </a:xfrm>
          <a:custGeom>
            <a:avLst/>
            <a:gdLst>
              <a:gd name="csX0" fmla="*/ 0 w 2263686"/>
              <a:gd name="csY0" fmla="*/ 0 h 1754326"/>
              <a:gd name="csX1" fmla="*/ 611195 w 2263686"/>
              <a:gd name="csY1" fmla="*/ 0 h 1754326"/>
              <a:gd name="csX2" fmla="*/ 1199754 w 2263686"/>
              <a:gd name="csY2" fmla="*/ 0 h 1754326"/>
              <a:gd name="csX3" fmla="*/ 2263686 w 2263686"/>
              <a:gd name="csY3" fmla="*/ 0 h 1754326"/>
              <a:gd name="csX4" fmla="*/ 2263686 w 2263686"/>
              <a:gd name="csY4" fmla="*/ 532146 h 1754326"/>
              <a:gd name="csX5" fmla="*/ 2263686 w 2263686"/>
              <a:gd name="csY5" fmla="*/ 1152007 h 1754326"/>
              <a:gd name="csX6" fmla="*/ 2263686 w 2263686"/>
              <a:gd name="csY6" fmla="*/ 1754326 h 1754326"/>
              <a:gd name="csX7" fmla="*/ 1743038 w 2263686"/>
              <a:gd name="csY7" fmla="*/ 1754326 h 1754326"/>
              <a:gd name="csX8" fmla="*/ 1199754 w 2263686"/>
              <a:gd name="csY8" fmla="*/ 1754326 h 1754326"/>
              <a:gd name="csX9" fmla="*/ 701743 w 2263686"/>
              <a:gd name="csY9" fmla="*/ 1754326 h 1754326"/>
              <a:gd name="csX10" fmla="*/ 0 w 2263686"/>
              <a:gd name="csY10" fmla="*/ 1754326 h 1754326"/>
              <a:gd name="csX11" fmla="*/ 0 w 2263686"/>
              <a:gd name="csY11" fmla="*/ 1152007 h 1754326"/>
              <a:gd name="csX12" fmla="*/ 0 w 2263686"/>
              <a:gd name="csY12" fmla="*/ 619862 h 1754326"/>
              <a:gd name="csX13" fmla="*/ 0 w 2263686"/>
              <a:gd name="csY13" fmla="*/ 0 h 17543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2263686" h="1754326" fill="none" extrusionOk="0">
                <a:moveTo>
                  <a:pt x="0" y="0"/>
                </a:moveTo>
                <a:cubicBezTo>
                  <a:pt x="140505" y="-15034"/>
                  <a:pt x="437902" y="456"/>
                  <a:pt x="611195" y="0"/>
                </a:cubicBezTo>
                <a:cubicBezTo>
                  <a:pt x="784489" y="-456"/>
                  <a:pt x="976756" y="57511"/>
                  <a:pt x="1199754" y="0"/>
                </a:cubicBezTo>
                <a:cubicBezTo>
                  <a:pt x="1422752" y="-57511"/>
                  <a:pt x="1849638" y="110039"/>
                  <a:pt x="2263686" y="0"/>
                </a:cubicBezTo>
                <a:cubicBezTo>
                  <a:pt x="2315525" y="153018"/>
                  <a:pt x="2245855" y="298240"/>
                  <a:pt x="2263686" y="532146"/>
                </a:cubicBezTo>
                <a:cubicBezTo>
                  <a:pt x="2281517" y="766052"/>
                  <a:pt x="2237136" y="918293"/>
                  <a:pt x="2263686" y="1152007"/>
                </a:cubicBezTo>
                <a:cubicBezTo>
                  <a:pt x="2290236" y="1385721"/>
                  <a:pt x="2201355" y="1584238"/>
                  <a:pt x="2263686" y="1754326"/>
                </a:cubicBezTo>
                <a:cubicBezTo>
                  <a:pt x="2118104" y="1785601"/>
                  <a:pt x="1960321" y="1743475"/>
                  <a:pt x="1743038" y="1754326"/>
                </a:cubicBezTo>
                <a:cubicBezTo>
                  <a:pt x="1525755" y="1765177"/>
                  <a:pt x="1424713" y="1690592"/>
                  <a:pt x="1199754" y="1754326"/>
                </a:cubicBezTo>
                <a:cubicBezTo>
                  <a:pt x="974795" y="1818060"/>
                  <a:pt x="903068" y="1740652"/>
                  <a:pt x="701743" y="1754326"/>
                </a:cubicBezTo>
                <a:cubicBezTo>
                  <a:pt x="500418" y="1768000"/>
                  <a:pt x="217240" y="1687063"/>
                  <a:pt x="0" y="1754326"/>
                </a:cubicBezTo>
                <a:cubicBezTo>
                  <a:pt x="-18353" y="1580010"/>
                  <a:pt x="6802" y="1441428"/>
                  <a:pt x="0" y="1152007"/>
                </a:cubicBezTo>
                <a:cubicBezTo>
                  <a:pt x="-6802" y="862586"/>
                  <a:pt x="33672" y="834073"/>
                  <a:pt x="0" y="619862"/>
                </a:cubicBezTo>
                <a:cubicBezTo>
                  <a:pt x="-33672" y="405651"/>
                  <a:pt x="59282" y="174883"/>
                  <a:pt x="0" y="0"/>
                </a:cubicBezTo>
                <a:close/>
              </a:path>
              <a:path w="2263686" h="1754326" stroke="0" extrusionOk="0">
                <a:moveTo>
                  <a:pt x="0" y="0"/>
                </a:moveTo>
                <a:cubicBezTo>
                  <a:pt x="195645" y="-61240"/>
                  <a:pt x="324696" y="39562"/>
                  <a:pt x="543285" y="0"/>
                </a:cubicBezTo>
                <a:cubicBezTo>
                  <a:pt x="761874" y="-39562"/>
                  <a:pt x="818110" y="51341"/>
                  <a:pt x="1041296" y="0"/>
                </a:cubicBezTo>
                <a:cubicBezTo>
                  <a:pt x="1264482" y="-51341"/>
                  <a:pt x="1377188" y="41122"/>
                  <a:pt x="1652491" y="0"/>
                </a:cubicBezTo>
                <a:cubicBezTo>
                  <a:pt x="1927795" y="-41122"/>
                  <a:pt x="2119564" y="55020"/>
                  <a:pt x="2263686" y="0"/>
                </a:cubicBezTo>
                <a:cubicBezTo>
                  <a:pt x="2268043" y="127025"/>
                  <a:pt x="2243336" y="324737"/>
                  <a:pt x="2263686" y="567232"/>
                </a:cubicBezTo>
                <a:cubicBezTo>
                  <a:pt x="2284036" y="809727"/>
                  <a:pt x="2260174" y="1001658"/>
                  <a:pt x="2263686" y="1116921"/>
                </a:cubicBezTo>
                <a:cubicBezTo>
                  <a:pt x="2267198" y="1232184"/>
                  <a:pt x="2249679" y="1444345"/>
                  <a:pt x="2263686" y="1754326"/>
                </a:cubicBezTo>
                <a:cubicBezTo>
                  <a:pt x="2082383" y="1771374"/>
                  <a:pt x="1912640" y="1688743"/>
                  <a:pt x="1697765" y="1754326"/>
                </a:cubicBezTo>
                <a:cubicBezTo>
                  <a:pt x="1482890" y="1819909"/>
                  <a:pt x="1445753" y="1747584"/>
                  <a:pt x="1199754" y="1754326"/>
                </a:cubicBezTo>
                <a:cubicBezTo>
                  <a:pt x="953755" y="1761068"/>
                  <a:pt x="877948" y="1706805"/>
                  <a:pt x="633832" y="1754326"/>
                </a:cubicBezTo>
                <a:cubicBezTo>
                  <a:pt x="389716" y="1801847"/>
                  <a:pt x="242340" y="1743249"/>
                  <a:pt x="0" y="1754326"/>
                </a:cubicBezTo>
                <a:cubicBezTo>
                  <a:pt x="-45127" y="1632951"/>
                  <a:pt x="21689" y="1330711"/>
                  <a:pt x="0" y="1187094"/>
                </a:cubicBezTo>
                <a:cubicBezTo>
                  <a:pt x="-21689" y="1043477"/>
                  <a:pt x="2786" y="861922"/>
                  <a:pt x="0" y="619862"/>
                </a:cubicBezTo>
                <a:cubicBezTo>
                  <a:pt x="-2786" y="377802"/>
                  <a:pt x="50717" y="15634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i="1" dirty="0"/>
              <a:t>Key differences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Profiles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Complexity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Strategic Thinking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180BC7-4DBF-AEC6-58F8-FC812074A134}"/>
              </a:ext>
            </a:extLst>
          </p:cNvPr>
          <p:cNvSpPr/>
          <p:nvPr/>
        </p:nvSpPr>
        <p:spPr>
          <a:xfrm>
            <a:off x="9865004" y="608043"/>
            <a:ext cx="154041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46E10-50DE-E081-ABBD-33CB9E9FB869}"/>
              </a:ext>
            </a:extLst>
          </p:cNvPr>
          <p:cNvSpPr/>
          <p:nvPr/>
        </p:nvSpPr>
        <p:spPr>
          <a:xfrm>
            <a:off x="9908587" y="946503"/>
            <a:ext cx="1540415" cy="30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41C67B-4C94-25C6-576A-7A9113731242}"/>
              </a:ext>
            </a:extLst>
          </p:cNvPr>
          <p:cNvSpPr/>
          <p:nvPr/>
        </p:nvSpPr>
        <p:spPr>
          <a:xfrm>
            <a:off x="9727356" y="96504"/>
            <a:ext cx="2133512" cy="60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ACABC3-759A-826C-EDE4-C4F7FDABC238}"/>
              </a:ext>
            </a:extLst>
          </p:cNvPr>
          <p:cNvGrpSpPr/>
          <p:nvPr/>
        </p:nvGrpSpPr>
        <p:grpSpPr>
          <a:xfrm>
            <a:off x="4903694" y="3657601"/>
            <a:ext cx="1762408" cy="1593570"/>
            <a:chOff x="4903694" y="3657601"/>
            <a:chExt cx="1762408" cy="1593570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B5800996-DA8B-125E-8364-7C86452E751A}"/>
                </a:ext>
              </a:extLst>
            </p:cNvPr>
            <p:cNvSpPr/>
            <p:nvPr/>
          </p:nvSpPr>
          <p:spPr>
            <a:xfrm>
              <a:off x="6230471" y="4114426"/>
              <a:ext cx="435631" cy="1136745"/>
            </a:xfrm>
            <a:prstGeom prst="leftBrac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3D7952-34B4-C2E8-7DEC-D557EE0FA898}"/>
                </a:ext>
              </a:extLst>
            </p:cNvPr>
            <p:cNvSpPr/>
            <p:nvPr/>
          </p:nvSpPr>
          <p:spPr>
            <a:xfrm>
              <a:off x="4903694" y="3657601"/>
              <a:ext cx="1425808" cy="1087332"/>
            </a:xfrm>
            <a:custGeom>
              <a:avLst/>
              <a:gdLst>
                <a:gd name="connsiteX0" fmla="*/ 0 w 1470212"/>
                <a:gd name="connsiteY0" fmla="*/ 0 h 1102659"/>
                <a:gd name="connsiteX1" fmla="*/ 233082 w 1470212"/>
                <a:gd name="connsiteY1" fmla="*/ 152400 h 1102659"/>
                <a:gd name="connsiteX2" fmla="*/ 349624 w 1470212"/>
                <a:gd name="connsiteY2" fmla="*/ 242047 h 1102659"/>
                <a:gd name="connsiteX3" fmla="*/ 466165 w 1470212"/>
                <a:gd name="connsiteY3" fmla="*/ 331694 h 1102659"/>
                <a:gd name="connsiteX4" fmla="*/ 618565 w 1470212"/>
                <a:gd name="connsiteY4" fmla="*/ 439271 h 1102659"/>
                <a:gd name="connsiteX5" fmla="*/ 681318 w 1470212"/>
                <a:gd name="connsiteY5" fmla="*/ 502024 h 1102659"/>
                <a:gd name="connsiteX6" fmla="*/ 770965 w 1470212"/>
                <a:gd name="connsiteY6" fmla="*/ 564776 h 1102659"/>
                <a:gd name="connsiteX7" fmla="*/ 950259 w 1470212"/>
                <a:gd name="connsiteY7" fmla="*/ 726141 h 1102659"/>
                <a:gd name="connsiteX8" fmla="*/ 1021977 w 1470212"/>
                <a:gd name="connsiteY8" fmla="*/ 779929 h 1102659"/>
                <a:gd name="connsiteX9" fmla="*/ 1138518 w 1470212"/>
                <a:gd name="connsiteY9" fmla="*/ 878541 h 1102659"/>
                <a:gd name="connsiteX10" fmla="*/ 1201271 w 1470212"/>
                <a:gd name="connsiteY10" fmla="*/ 923365 h 1102659"/>
                <a:gd name="connsiteX11" fmla="*/ 1228165 w 1470212"/>
                <a:gd name="connsiteY11" fmla="*/ 950259 h 1102659"/>
                <a:gd name="connsiteX12" fmla="*/ 1272988 w 1470212"/>
                <a:gd name="connsiteY12" fmla="*/ 977153 h 1102659"/>
                <a:gd name="connsiteX13" fmla="*/ 1317812 w 1470212"/>
                <a:gd name="connsiteY13" fmla="*/ 1021976 h 1102659"/>
                <a:gd name="connsiteX14" fmla="*/ 1398494 w 1470212"/>
                <a:gd name="connsiteY14" fmla="*/ 1066800 h 1102659"/>
                <a:gd name="connsiteX15" fmla="*/ 1434353 w 1470212"/>
                <a:gd name="connsiteY15" fmla="*/ 1093694 h 1102659"/>
                <a:gd name="connsiteX16" fmla="*/ 1470212 w 1470212"/>
                <a:gd name="connsiteY16" fmla="*/ 1102659 h 110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0212" h="1102659">
                  <a:moveTo>
                    <a:pt x="0" y="0"/>
                  </a:moveTo>
                  <a:cubicBezTo>
                    <a:pt x="127040" y="42346"/>
                    <a:pt x="29261" y="3454"/>
                    <a:pt x="233082" y="152400"/>
                  </a:cubicBezTo>
                  <a:cubicBezTo>
                    <a:pt x="431907" y="297695"/>
                    <a:pt x="114388" y="53859"/>
                    <a:pt x="349624" y="242047"/>
                  </a:cubicBezTo>
                  <a:cubicBezTo>
                    <a:pt x="387895" y="272664"/>
                    <a:pt x="425386" y="304508"/>
                    <a:pt x="466165" y="331694"/>
                  </a:cubicBezTo>
                  <a:cubicBezTo>
                    <a:pt x="510147" y="361015"/>
                    <a:pt x="577906" y="404033"/>
                    <a:pt x="618565" y="439271"/>
                  </a:cubicBezTo>
                  <a:cubicBezTo>
                    <a:pt x="640920" y="458645"/>
                    <a:pt x="658483" y="483219"/>
                    <a:pt x="681318" y="502024"/>
                  </a:cubicBezTo>
                  <a:cubicBezTo>
                    <a:pt x="709475" y="525212"/>
                    <a:pt x="742240" y="542296"/>
                    <a:pt x="770965" y="564776"/>
                  </a:cubicBezTo>
                  <a:cubicBezTo>
                    <a:pt x="1074332" y="802193"/>
                    <a:pt x="756045" y="557823"/>
                    <a:pt x="950259" y="726141"/>
                  </a:cubicBezTo>
                  <a:cubicBezTo>
                    <a:pt x="972841" y="745712"/>
                    <a:pt x="998751" y="761127"/>
                    <a:pt x="1021977" y="779929"/>
                  </a:cubicBezTo>
                  <a:cubicBezTo>
                    <a:pt x="1061529" y="811948"/>
                    <a:pt x="1097109" y="848963"/>
                    <a:pt x="1138518" y="878541"/>
                  </a:cubicBezTo>
                  <a:cubicBezTo>
                    <a:pt x="1159436" y="893482"/>
                    <a:pt x="1181198" y="907307"/>
                    <a:pt x="1201271" y="923365"/>
                  </a:cubicBezTo>
                  <a:cubicBezTo>
                    <a:pt x="1211171" y="931285"/>
                    <a:pt x="1218023" y="942652"/>
                    <a:pt x="1228165" y="950259"/>
                  </a:cubicBezTo>
                  <a:cubicBezTo>
                    <a:pt x="1242104" y="960713"/>
                    <a:pt x="1259382" y="966268"/>
                    <a:pt x="1272988" y="977153"/>
                  </a:cubicBezTo>
                  <a:cubicBezTo>
                    <a:pt x="1289488" y="990353"/>
                    <a:pt x="1301312" y="1008776"/>
                    <a:pt x="1317812" y="1021976"/>
                  </a:cubicBezTo>
                  <a:cubicBezTo>
                    <a:pt x="1357692" y="1053880"/>
                    <a:pt x="1359630" y="1042510"/>
                    <a:pt x="1398494" y="1066800"/>
                  </a:cubicBezTo>
                  <a:cubicBezTo>
                    <a:pt x="1411164" y="1074719"/>
                    <a:pt x="1420989" y="1087012"/>
                    <a:pt x="1434353" y="1093694"/>
                  </a:cubicBezTo>
                  <a:cubicBezTo>
                    <a:pt x="1445373" y="1099204"/>
                    <a:pt x="1470212" y="1102659"/>
                    <a:pt x="1470212" y="1102659"/>
                  </a:cubicBezTo>
                </a:path>
              </a:pathLst>
            </a:custGeom>
            <a:noFill/>
            <a:ln>
              <a:solidFill>
                <a:schemeClr val="accent4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4D8072-BD2E-1C70-89D2-39269595912B}"/>
              </a:ext>
            </a:extLst>
          </p:cNvPr>
          <p:cNvGrpSpPr/>
          <p:nvPr/>
        </p:nvGrpSpPr>
        <p:grpSpPr>
          <a:xfrm>
            <a:off x="5327678" y="3342968"/>
            <a:ext cx="1545070" cy="1833488"/>
            <a:chOff x="5327678" y="3342968"/>
            <a:chExt cx="1545070" cy="1833488"/>
          </a:xfrm>
        </p:grpSpPr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C37142F7-7582-4916-3B14-81AD7DC94609}"/>
                </a:ext>
              </a:extLst>
            </p:cNvPr>
            <p:cNvSpPr/>
            <p:nvPr/>
          </p:nvSpPr>
          <p:spPr>
            <a:xfrm>
              <a:off x="5327678" y="4114426"/>
              <a:ext cx="435631" cy="1062030"/>
            </a:xfrm>
            <a:prstGeom prst="rightBrac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F3B7FFD-59C3-A2BE-C22E-FEF638B9ECCC}"/>
                </a:ext>
              </a:extLst>
            </p:cNvPr>
            <p:cNvSpPr/>
            <p:nvPr/>
          </p:nvSpPr>
          <p:spPr>
            <a:xfrm>
              <a:off x="5663381" y="3342968"/>
              <a:ext cx="1209367" cy="1307690"/>
            </a:xfrm>
            <a:custGeom>
              <a:avLst/>
              <a:gdLst>
                <a:gd name="connsiteX0" fmla="*/ 1209367 w 1209367"/>
                <a:gd name="connsiteY0" fmla="*/ 0 h 1307690"/>
                <a:gd name="connsiteX1" fmla="*/ 894735 w 1209367"/>
                <a:gd name="connsiteY1" fmla="*/ 403122 h 1307690"/>
                <a:gd name="connsiteX2" fmla="*/ 835742 w 1209367"/>
                <a:gd name="connsiteY2" fmla="*/ 491613 h 1307690"/>
                <a:gd name="connsiteX3" fmla="*/ 648929 w 1209367"/>
                <a:gd name="connsiteY3" fmla="*/ 658761 h 1307690"/>
                <a:gd name="connsiteX4" fmla="*/ 481780 w 1209367"/>
                <a:gd name="connsiteY4" fmla="*/ 835742 h 1307690"/>
                <a:gd name="connsiteX5" fmla="*/ 393290 w 1209367"/>
                <a:gd name="connsiteY5" fmla="*/ 894735 h 1307690"/>
                <a:gd name="connsiteX6" fmla="*/ 304800 w 1209367"/>
                <a:gd name="connsiteY6" fmla="*/ 1002890 h 1307690"/>
                <a:gd name="connsiteX7" fmla="*/ 206477 w 1209367"/>
                <a:gd name="connsiteY7" fmla="*/ 1111045 h 1307690"/>
                <a:gd name="connsiteX8" fmla="*/ 98322 w 1209367"/>
                <a:gd name="connsiteY8" fmla="*/ 1209367 h 1307690"/>
                <a:gd name="connsiteX9" fmla="*/ 0 w 1209367"/>
                <a:gd name="connsiteY9" fmla="*/ 130769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9367" h="1307690">
                  <a:moveTo>
                    <a:pt x="1209367" y="0"/>
                  </a:moveTo>
                  <a:cubicBezTo>
                    <a:pt x="1097560" y="186348"/>
                    <a:pt x="1226439" y="-23355"/>
                    <a:pt x="894735" y="403122"/>
                  </a:cubicBezTo>
                  <a:cubicBezTo>
                    <a:pt x="872970" y="431105"/>
                    <a:pt x="860313" y="466059"/>
                    <a:pt x="835742" y="491613"/>
                  </a:cubicBezTo>
                  <a:cubicBezTo>
                    <a:pt x="777827" y="551845"/>
                    <a:pt x="703952" y="595877"/>
                    <a:pt x="648929" y="658761"/>
                  </a:cubicBezTo>
                  <a:cubicBezTo>
                    <a:pt x="598104" y="716846"/>
                    <a:pt x="540184" y="786560"/>
                    <a:pt x="481780" y="835742"/>
                  </a:cubicBezTo>
                  <a:cubicBezTo>
                    <a:pt x="454663" y="858577"/>
                    <a:pt x="419063" y="870394"/>
                    <a:pt x="393290" y="894735"/>
                  </a:cubicBezTo>
                  <a:cubicBezTo>
                    <a:pt x="359425" y="926719"/>
                    <a:pt x="337738" y="969953"/>
                    <a:pt x="304800" y="1002890"/>
                  </a:cubicBezTo>
                  <a:cubicBezTo>
                    <a:pt x="156440" y="1151247"/>
                    <a:pt x="360049" y="944674"/>
                    <a:pt x="206477" y="1111045"/>
                  </a:cubicBezTo>
                  <a:cubicBezTo>
                    <a:pt x="28267" y="1304107"/>
                    <a:pt x="213001" y="1103509"/>
                    <a:pt x="98322" y="1209367"/>
                  </a:cubicBezTo>
                  <a:cubicBezTo>
                    <a:pt x="64264" y="1240805"/>
                    <a:pt x="32774" y="1274916"/>
                    <a:pt x="0" y="1307690"/>
                  </a:cubicBezTo>
                </a:path>
              </a:pathLst>
            </a:custGeom>
            <a:noFill/>
            <a:ln>
              <a:solidFill>
                <a:srgbClr val="7030A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622F250-9086-847F-4551-7990E6B825E6}"/>
              </a:ext>
            </a:extLst>
          </p:cNvPr>
          <p:cNvSpPr txBox="1"/>
          <p:nvPr/>
        </p:nvSpPr>
        <p:spPr>
          <a:xfrm>
            <a:off x="8146251" y="4806071"/>
            <a:ext cx="3757460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Both prefer their favorite activity but value being together even more.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7496E7-A13C-7E27-CFD4-963C68214848}"/>
              </a:ext>
            </a:extLst>
          </p:cNvPr>
          <p:cNvSpPr/>
          <p:nvPr/>
        </p:nvSpPr>
        <p:spPr>
          <a:xfrm>
            <a:off x="9900121" y="1143233"/>
            <a:ext cx="2133512" cy="31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FFD4A4-41F4-6A94-01D2-D141987C1E04}"/>
              </a:ext>
            </a:extLst>
          </p:cNvPr>
          <p:cNvSpPr/>
          <p:nvPr/>
        </p:nvSpPr>
        <p:spPr>
          <a:xfrm>
            <a:off x="9882110" y="1446208"/>
            <a:ext cx="2133512" cy="31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0DD3C-E908-8213-6A75-05D933E97236}"/>
              </a:ext>
            </a:extLst>
          </p:cNvPr>
          <p:cNvSpPr txBox="1"/>
          <p:nvPr/>
        </p:nvSpPr>
        <p:spPr>
          <a:xfrm>
            <a:off x="3413741" y="1557753"/>
            <a:ext cx="113365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i="1" dirty="0"/>
              <a:t>…a </a:t>
            </a:r>
            <a:r>
              <a:rPr lang="en-IN" b="1" dirty="0">
                <a:solidFill>
                  <a:srgbClr val="7030A0"/>
                </a:solidFill>
              </a:rPr>
              <a:t>tuple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956C2F3-D92B-5154-6AF5-5F13E1D9509B}"/>
              </a:ext>
            </a:extLst>
          </p:cNvPr>
          <p:cNvGrpSpPr/>
          <p:nvPr/>
        </p:nvGrpSpPr>
        <p:grpSpPr>
          <a:xfrm>
            <a:off x="912039" y="4491010"/>
            <a:ext cx="2765312" cy="798166"/>
            <a:chOff x="912039" y="4491010"/>
            <a:chExt cx="2765312" cy="7981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6C6D3C-1B1C-2800-9727-1A905821B0D8}"/>
                </a:ext>
              </a:extLst>
            </p:cNvPr>
            <p:cNvSpPr txBox="1"/>
            <p:nvPr/>
          </p:nvSpPr>
          <p:spPr>
            <a:xfrm>
              <a:off x="912039" y="4610367"/>
              <a:ext cx="1178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Player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B3A2A-49A0-8E58-3357-1D14C24167A5}"/>
                </a:ext>
              </a:extLst>
            </p:cNvPr>
            <p:cNvSpPr txBox="1"/>
            <p:nvPr/>
          </p:nvSpPr>
          <p:spPr>
            <a:xfrm>
              <a:off x="2498615" y="4491010"/>
              <a:ext cx="1178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rgbClr val="7030A0"/>
                  </a:solidFill>
                  <a:latin typeface="Segoe Script" panose="030B0504020000000003" pitchFamily="66" charset="0"/>
                </a:rPr>
                <a:t>Player 2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D0D3C8-AB25-1191-76BD-F712F79A6819}"/>
                </a:ext>
              </a:extLst>
            </p:cNvPr>
            <p:cNvSpPr/>
            <p:nvPr/>
          </p:nvSpPr>
          <p:spPr>
            <a:xfrm>
              <a:off x="2698376" y="4840941"/>
              <a:ext cx="251012" cy="349624"/>
            </a:xfrm>
            <a:custGeom>
              <a:avLst/>
              <a:gdLst>
                <a:gd name="connsiteX0" fmla="*/ 0 w 251012"/>
                <a:gd name="connsiteY0" fmla="*/ 349624 h 349624"/>
                <a:gd name="connsiteX1" fmla="*/ 152400 w 251012"/>
                <a:gd name="connsiteY1" fmla="*/ 215153 h 349624"/>
                <a:gd name="connsiteX2" fmla="*/ 197224 w 251012"/>
                <a:gd name="connsiteY2" fmla="*/ 134471 h 349624"/>
                <a:gd name="connsiteX3" fmla="*/ 233083 w 251012"/>
                <a:gd name="connsiteY3" fmla="*/ 80683 h 349624"/>
                <a:gd name="connsiteX4" fmla="*/ 242048 w 251012"/>
                <a:gd name="connsiteY4" fmla="*/ 35859 h 349624"/>
                <a:gd name="connsiteX5" fmla="*/ 251012 w 251012"/>
                <a:gd name="connsiteY5" fmla="*/ 0 h 34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012" h="349624">
                  <a:moveTo>
                    <a:pt x="0" y="349624"/>
                  </a:moveTo>
                  <a:cubicBezTo>
                    <a:pt x="50800" y="304800"/>
                    <a:pt x="111750" y="269351"/>
                    <a:pt x="152400" y="215153"/>
                  </a:cubicBezTo>
                  <a:cubicBezTo>
                    <a:pt x="218016" y="127668"/>
                    <a:pt x="142442" y="234904"/>
                    <a:pt x="197224" y="134471"/>
                  </a:cubicBezTo>
                  <a:cubicBezTo>
                    <a:pt x="207543" y="115554"/>
                    <a:pt x="221130" y="98612"/>
                    <a:pt x="233083" y="80683"/>
                  </a:cubicBezTo>
                  <a:cubicBezTo>
                    <a:pt x="236071" y="65742"/>
                    <a:pt x="238743" y="50733"/>
                    <a:pt x="242048" y="35859"/>
                  </a:cubicBezTo>
                  <a:cubicBezTo>
                    <a:pt x="244721" y="23832"/>
                    <a:pt x="251012" y="0"/>
                    <a:pt x="251012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8D7774E-84BD-D3AD-7F31-ECDA47436854}"/>
                </a:ext>
              </a:extLst>
            </p:cNvPr>
            <p:cNvSpPr/>
            <p:nvPr/>
          </p:nvSpPr>
          <p:spPr>
            <a:xfrm>
              <a:off x="1909482" y="4921624"/>
              <a:ext cx="448236" cy="367552"/>
            </a:xfrm>
            <a:custGeom>
              <a:avLst/>
              <a:gdLst>
                <a:gd name="connsiteX0" fmla="*/ 448236 w 448236"/>
                <a:gd name="connsiteY0" fmla="*/ 367552 h 367552"/>
                <a:gd name="connsiteX1" fmla="*/ 313765 w 448236"/>
                <a:gd name="connsiteY1" fmla="*/ 251011 h 367552"/>
                <a:gd name="connsiteX2" fmla="*/ 197224 w 448236"/>
                <a:gd name="connsiteY2" fmla="*/ 143435 h 367552"/>
                <a:gd name="connsiteX3" fmla="*/ 152400 w 448236"/>
                <a:gd name="connsiteY3" fmla="*/ 116541 h 367552"/>
                <a:gd name="connsiteX4" fmla="*/ 116542 w 448236"/>
                <a:gd name="connsiteY4" fmla="*/ 80682 h 367552"/>
                <a:gd name="connsiteX5" fmla="*/ 71718 w 448236"/>
                <a:gd name="connsiteY5" fmla="*/ 53788 h 367552"/>
                <a:gd name="connsiteX6" fmla="*/ 17930 w 448236"/>
                <a:gd name="connsiteY6" fmla="*/ 0 h 367552"/>
                <a:gd name="connsiteX7" fmla="*/ 0 w 448236"/>
                <a:gd name="connsiteY7" fmla="*/ 17929 h 36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236" h="367552">
                  <a:moveTo>
                    <a:pt x="448236" y="367552"/>
                  </a:moveTo>
                  <a:cubicBezTo>
                    <a:pt x="239616" y="158935"/>
                    <a:pt x="494301" y="405757"/>
                    <a:pt x="313765" y="251011"/>
                  </a:cubicBezTo>
                  <a:cubicBezTo>
                    <a:pt x="226534" y="176241"/>
                    <a:pt x="280030" y="203657"/>
                    <a:pt x="197224" y="143435"/>
                  </a:cubicBezTo>
                  <a:cubicBezTo>
                    <a:pt x="183132" y="133187"/>
                    <a:pt x="166154" y="127239"/>
                    <a:pt x="152400" y="116541"/>
                  </a:cubicBezTo>
                  <a:cubicBezTo>
                    <a:pt x="139057" y="106163"/>
                    <a:pt x="129885" y="91060"/>
                    <a:pt x="116542" y="80682"/>
                  </a:cubicBezTo>
                  <a:cubicBezTo>
                    <a:pt x="102788" y="69984"/>
                    <a:pt x="85204" y="64822"/>
                    <a:pt x="71718" y="53788"/>
                  </a:cubicBezTo>
                  <a:cubicBezTo>
                    <a:pt x="52094" y="37732"/>
                    <a:pt x="17930" y="0"/>
                    <a:pt x="17930" y="0"/>
                  </a:cubicBezTo>
                  <a:lnTo>
                    <a:pt x="0" y="17929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6E8F7B1-F144-8289-64D7-937E2115449D}"/>
              </a:ext>
            </a:extLst>
          </p:cNvPr>
          <p:cNvSpPr txBox="1"/>
          <p:nvPr/>
        </p:nvSpPr>
        <p:spPr>
          <a:xfrm>
            <a:off x="478268" y="3256394"/>
            <a:ext cx="9209235" cy="646331"/>
          </a:xfrm>
          <a:custGeom>
            <a:avLst/>
            <a:gdLst>
              <a:gd name="csX0" fmla="*/ 0 w 9209235"/>
              <a:gd name="csY0" fmla="*/ 0 h 646331"/>
              <a:gd name="csX1" fmla="*/ 299300 w 9209235"/>
              <a:gd name="csY1" fmla="*/ 0 h 646331"/>
              <a:gd name="csX2" fmla="*/ 598600 w 9209235"/>
              <a:gd name="csY2" fmla="*/ 0 h 646331"/>
              <a:gd name="csX3" fmla="*/ 897900 w 9209235"/>
              <a:gd name="csY3" fmla="*/ 0 h 646331"/>
              <a:gd name="csX4" fmla="*/ 1657662 w 9209235"/>
              <a:gd name="csY4" fmla="*/ 0 h 646331"/>
              <a:gd name="csX5" fmla="*/ 2233239 w 9209235"/>
              <a:gd name="csY5" fmla="*/ 0 h 646331"/>
              <a:gd name="csX6" fmla="*/ 2532540 w 9209235"/>
              <a:gd name="csY6" fmla="*/ 0 h 646331"/>
              <a:gd name="csX7" fmla="*/ 3108117 w 9209235"/>
              <a:gd name="csY7" fmla="*/ 0 h 646331"/>
              <a:gd name="csX8" fmla="*/ 3867879 w 9209235"/>
              <a:gd name="csY8" fmla="*/ 0 h 646331"/>
              <a:gd name="csX9" fmla="*/ 4351364 w 9209235"/>
              <a:gd name="csY9" fmla="*/ 0 h 646331"/>
              <a:gd name="csX10" fmla="*/ 4834848 w 9209235"/>
              <a:gd name="csY10" fmla="*/ 0 h 646331"/>
              <a:gd name="csX11" fmla="*/ 5410426 w 9209235"/>
              <a:gd name="csY11" fmla="*/ 0 h 646331"/>
              <a:gd name="csX12" fmla="*/ 6078095 w 9209235"/>
              <a:gd name="csY12" fmla="*/ 0 h 646331"/>
              <a:gd name="csX13" fmla="*/ 6745765 w 9209235"/>
              <a:gd name="csY13" fmla="*/ 0 h 646331"/>
              <a:gd name="csX14" fmla="*/ 7413434 w 9209235"/>
              <a:gd name="csY14" fmla="*/ 0 h 646331"/>
              <a:gd name="csX15" fmla="*/ 8173196 w 9209235"/>
              <a:gd name="csY15" fmla="*/ 0 h 646331"/>
              <a:gd name="csX16" fmla="*/ 9209235 w 9209235"/>
              <a:gd name="csY16" fmla="*/ 0 h 646331"/>
              <a:gd name="csX17" fmla="*/ 9209235 w 9209235"/>
              <a:gd name="csY17" fmla="*/ 329629 h 646331"/>
              <a:gd name="csX18" fmla="*/ 9209235 w 9209235"/>
              <a:gd name="csY18" fmla="*/ 646331 h 646331"/>
              <a:gd name="csX19" fmla="*/ 8449473 w 9209235"/>
              <a:gd name="csY19" fmla="*/ 646331 h 646331"/>
              <a:gd name="csX20" fmla="*/ 7873896 w 9209235"/>
              <a:gd name="csY20" fmla="*/ 646331 h 646331"/>
              <a:gd name="csX21" fmla="*/ 7390411 w 9209235"/>
              <a:gd name="csY21" fmla="*/ 646331 h 646331"/>
              <a:gd name="csX22" fmla="*/ 6906926 w 9209235"/>
              <a:gd name="csY22" fmla="*/ 646331 h 646331"/>
              <a:gd name="csX23" fmla="*/ 6423441 w 9209235"/>
              <a:gd name="csY23" fmla="*/ 646331 h 646331"/>
              <a:gd name="csX24" fmla="*/ 5939957 w 9209235"/>
              <a:gd name="csY24" fmla="*/ 646331 h 646331"/>
              <a:gd name="csX25" fmla="*/ 5272287 w 9209235"/>
              <a:gd name="csY25" fmla="*/ 646331 h 646331"/>
              <a:gd name="csX26" fmla="*/ 4696710 w 9209235"/>
              <a:gd name="csY26" fmla="*/ 646331 h 646331"/>
              <a:gd name="csX27" fmla="*/ 4397410 w 9209235"/>
              <a:gd name="csY27" fmla="*/ 646331 h 646331"/>
              <a:gd name="csX28" fmla="*/ 3913925 w 9209235"/>
              <a:gd name="csY28" fmla="*/ 646331 h 646331"/>
              <a:gd name="csX29" fmla="*/ 3246255 w 9209235"/>
              <a:gd name="csY29" fmla="*/ 646331 h 646331"/>
              <a:gd name="csX30" fmla="*/ 2854863 w 9209235"/>
              <a:gd name="csY30" fmla="*/ 646331 h 646331"/>
              <a:gd name="csX31" fmla="*/ 2095101 w 9209235"/>
              <a:gd name="csY31" fmla="*/ 646331 h 646331"/>
              <a:gd name="csX32" fmla="*/ 1335339 w 9209235"/>
              <a:gd name="csY32" fmla="*/ 646331 h 646331"/>
              <a:gd name="csX33" fmla="*/ 759762 w 9209235"/>
              <a:gd name="csY33" fmla="*/ 646331 h 646331"/>
              <a:gd name="csX34" fmla="*/ 0 w 9209235"/>
              <a:gd name="csY34" fmla="*/ 646331 h 646331"/>
              <a:gd name="csX35" fmla="*/ 0 w 9209235"/>
              <a:gd name="csY35" fmla="*/ 323166 h 646331"/>
              <a:gd name="csX36" fmla="*/ 0 w 9209235"/>
              <a:gd name="csY36" fmla="*/ 0 h 6463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</a:cxnLst>
            <a:rect l="l" t="t" r="r" b="b"/>
            <a:pathLst>
              <a:path w="9209235" h="646331" fill="none" extrusionOk="0">
                <a:moveTo>
                  <a:pt x="0" y="0"/>
                </a:moveTo>
                <a:cubicBezTo>
                  <a:pt x="129187" y="-24968"/>
                  <a:pt x="230259" y="24387"/>
                  <a:pt x="299300" y="0"/>
                </a:cubicBezTo>
                <a:cubicBezTo>
                  <a:pt x="368341" y="-24387"/>
                  <a:pt x="449609" y="35605"/>
                  <a:pt x="598600" y="0"/>
                </a:cubicBezTo>
                <a:cubicBezTo>
                  <a:pt x="747591" y="-35605"/>
                  <a:pt x="788542" y="19193"/>
                  <a:pt x="897900" y="0"/>
                </a:cubicBezTo>
                <a:cubicBezTo>
                  <a:pt x="1007258" y="-19193"/>
                  <a:pt x="1337330" y="28487"/>
                  <a:pt x="1657662" y="0"/>
                </a:cubicBezTo>
                <a:cubicBezTo>
                  <a:pt x="1977994" y="-28487"/>
                  <a:pt x="2050518" y="33798"/>
                  <a:pt x="2233239" y="0"/>
                </a:cubicBezTo>
                <a:cubicBezTo>
                  <a:pt x="2415960" y="-33798"/>
                  <a:pt x="2411902" y="14966"/>
                  <a:pt x="2532540" y="0"/>
                </a:cubicBezTo>
                <a:cubicBezTo>
                  <a:pt x="2653178" y="-14966"/>
                  <a:pt x="2878928" y="66703"/>
                  <a:pt x="3108117" y="0"/>
                </a:cubicBezTo>
                <a:cubicBezTo>
                  <a:pt x="3337306" y="-66703"/>
                  <a:pt x="3623554" y="56246"/>
                  <a:pt x="3867879" y="0"/>
                </a:cubicBezTo>
                <a:cubicBezTo>
                  <a:pt x="4112204" y="-56246"/>
                  <a:pt x="4170994" y="6306"/>
                  <a:pt x="4351364" y="0"/>
                </a:cubicBezTo>
                <a:cubicBezTo>
                  <a:pt x="4531735" y="-6306"/>
                  <a:pt x="4605499" y="21870"/>
                  <a:pt x="4834848" y="0"/>
                </a:cubicBezTo>
                <a:cubicBezTo>
                  <a:pt x="5064197" y="-21870"/>
                  <a:pt x="5200484" y="31710"/>
                  <a:pt x="5410426" y="0"/>
                </a:cubicBezTo>
                <a:cubicBezTo>
                  <a:pt x="5620368" y="-31710"/>
                  <a:pt x="5811773" y="10576"/>
                  <a:pt x="6078095" y="0"/>
                </a:cubicBezTo>
                <a:cubicBezTo>
                  <a:pt x="6344417" y="-10576"/>
                  <a:pt x="6450329" y="15297"/>
                  <a:pt x="6745765" y="0"/>
                </a:cubicBezTo>
                <a:cubicBezTo>
                  <a:pt x="7041201" y="-15297"/>
                  <a:pt x="7231892" y="17854"/>
                  <a:pt x="7413434" y="0"/>
                </a:cubicBezTo>
                <a:cubicBezTo>
                  <a:pt x="7594976" y="-17854"/>
                  <a:pt x="8005369" y="26358"/>
                  <a:pt x="8173196" y="0"/>
                </a:cubicBezTo>
                <a:cubicBezTo>
                  <a:pt x="8341023" y="-26358"/>
                  <a:pt x="8900479" y="66710"/>
                  <a:pt x="9209235" y="0"/>
                </a:cubicBezTo>
                <a:cubicBezTo>
                  <a:pt x="9209955" y="128133"/>
                  <a:pt x="9200729" y="205190"/>
                  <a:pt x="9209235" y="329629"/>
                </a:cubicBezTo>
                <a:cubicBezTo>
                  <a:pt x="9217741" y="454068"/>
                  <a:pt x="9206317" y="578135"/>
                  <a:pt x="9209235" y="646331"/>
                </a:cubicBezTo>
                <a:cubicBezTo>
                  <a:pt x="9045952" y="729230"/>
                  <a:pt x="8735996" y="590179"/>
                  <a:pt x="8449473" y="646331"/>
                </a:cubicBezTo>
                <a:cubicBezTo>
                  <a:pt x="8162950" y="702483"/>
                  <a:pt x="8050717" y="585199"/>
                  <a:pt x="7873896" y="646331"/>
                </a:cubicBezTo>
                <a:cubicBezTo>
                  <a:pt x="7697075" y="707463"/>
                  <a:pt x="7591621" y="634200"/>
                  <a:pt x="7390411" y="646331"/>
                </a:cubicBezTo>
                <a:cubicBezTo>
                  <a:pt x="7189201" y="658462"/>
                  <a:pt x="7141643" y="641245"/>
                  <a:pt x="6906926" y="646331"/>
                </a:cubicBezTo>
                <a:cubicBezTo>
                  <a:pt x="6672209" y="651417"/>
                  <a:pt x="6563478" y="615281"/>
                  <a:pt x="6423441" y="646331"/>
                </a:cubicBezTo>
                <a:cubicBezTo>
                  <a:pt x="6283405" y="677381"/>
                  <a:pt x="6102525" y="612315"/>
                  <a:pt x="5939957" y="646331"/>
                </a:cubicBezTo>
                <a:cubicBezTo>
                  <a:pt x="5777389" y="680347"/>
                  <a:pt x="5524317" y="578823"/>
                  <a:pt x="5272287" y="646331"/>
                </a:cubicBezTo>
                <a:cubicBezTo>
                  <a:pt x="5020257" y="713839"/>
                  <a:pt x="4896816" y="582302"/>
                  <a:pt x="4696710" y="646331"/>
                </a:cubicBezTo>
                <a:cubicBezTo>
                  <a:pt x="4496604" y="710360"/>
                  <a:pt x="4515988" y="615767"/>
                  <a:pt x="4397410" y="646331"/>
                </a:cubicBezTo>
                <a:cubicBezTo>
                  <a:pt x="4278832" y="676895"/>
                  <a:pt x="4091151" y="624835"/>
                  <a:pt x="3913925" y="646331"/>
                </a:cubicBezTo>
                <a:cubicBezTo>
                  <a:pt x="3736700" y="667827"/>
                  <a:pt x="3545655" y="598538"/>
                  <a:pt x="3246255" y="646331"/>
                </a:cubicBezTo>
                <a:cubicBezTo>
                  <a:pt x="2946855" y="694124"/>
                  <a:pt x="3021159" y="645744"/>
                  <a:pt x="2854863" y="646331"/>
                </a:cubicBezTo>
                <a:cubicBezTo>
                  <a:pt x="2688567" y="646918"/>
                  <a:pt x="2434180" y="627000"/>
                  <a:pt x="2095101" y="646331"/>
                </a:cubicBezTo>
                <a:cubicBezTo>
                  <a:pt x="1756022" y="665662"/>
                  <a:pt x="1504107" y="595229"/>
                  <a:pt x="1335339" y="646331"/>
                </a:cubicBezTo>
                <a:cubicBezTo>
                  <a:pt x="1166571" y="697433"/>
                  <a:pt x="934082" y="607072"/>
                  <a:pt x="759762" y="646331"/>
                </a:cubicBezTo>
                <a:cubicBezTo>
                  <a:pt x="585442" y="685590"/>
                  <a:pt x="261933" y="564225"/>
                  <a:pt x="0" y="646331"/>
                </a:cubicBezTo>
                <a:cubicBezTo>
                  <a:pt x="-38671" y="527721"/>
                  <a:pt x="30019" y="410211"/>
                  <a:pt x="0" y="323166"/>
                </a:cubicBezTo>
                <a:cubicBezTo>
                  <a:pt x="-30019" y="236121"/>
                  <a:pt x="25563" y="83808"/>
                  <a:pt x="0" y="0"/>
                </a:cubicBezTo>
                <a:close/>
              </a:path>
              <a:path w="9209235" h="646331" stroke="0" extrusionOk="0">
                <a:moveTo>
                  <a:pt x="0" y="0"/>
                </a:moveTo>
                <a:cubicBezTo>
                  <a:pt x="155349" y="-14731"/>
                  <a:pt x="303954" y="8926"/>
                  <a:pt x="483485" y="0"/>
                </a:cubicBezTo>
                <a:cubicBezTo>
                  <a:pt x="663016" y="-8926"/>
                  <a:pt x="716901" y="29657"/>
                  <a:pt x="782785" y="0"/>
                </a:cubicBezTo>
                <a:cubicBezTo>
                  <a:pt x="848669" y="-29657"/>
                  <a:pt x="1330802" y="9510"/>
                  <a:pt x="1542547" y="0"/>
                </a:cubicBezTo>
                <a:cubicBezTo>
                  <a:pt x="1754292" y="-9510"/>
                  <a:pt x="1797034" y="14464"/>
                  <a:pt x="2026032" y="0"/>
                </a:cubicBezTo>
                <a:cubicBezTo>
                  <a:pt x="2255031" y="-14464"/>
                  <a:pt x="2372888" y="3635"/>
                  <a:pt x="2509517" y="0"/>
                </a:cubicBezTo>
                <a:cubicBezTo>
                  <a:pt x="2646146" y="-3635"/>
                  <a:pt x="3056403" y="44106"/>
                  <a:pt x="3269278" y="0"/>
                </a:cubicBezTo>
                <a:cubicBezTo>
                  <a:pt x="3482153" y="-44106"/>
                  <a:pt x="3559943" y="32533"/>
                  <a:pt x="3660671" y="0"/>
                </a:cubicBezTo>
                <a:cubicBezTo>
                  <a:pt x="3761399" y="-32533"/>
                  <a:pt x="4111545" y="80283"/>
                  <a:pt x="4420433" y="0"/>
                </a:cubicBezTo>
                <a:cubicBezTo>
                  <a:pt x="4729321" y="-80283"/>
                  <a:pt x="4964137" y="40110"/>
                  <a:pt x="5180195" y="0"/>
                </a:cubicBezTo>
                <a:cubicBezTo>
                  <a:pt x="5396253" y="-40110"/>
                  <a:pt x="5599048" y="24156"/>
                  <a:pt x="5755772" y="0"/>
                </a:cubicBezTo>
                <a:cubicBezTo>
                  <a:pt x="5912496" y="-24156"/>
                  <a:pt x="6192723" y="53239"/>
                  <a:pt x="6515534" y="0"/>
                </a:cubicBezTo>
                <a:cubicBezTo>
                  <a:pt x="6838345" y="-53239"/>
                  <a:pt x="6838563" y="34141"/>
                  <a:pt x="6999019" y="0"/>
                </a:cubicBezTo>
                <a:cubicBezTo>
                  <a:pt x="7159475" y="-34141"/>
                  <a:pt x="7300451" y="3997"/>
                  <a:pt x="7482503" y="0"/>
                </a:cubicBezTo>
                <a:cubicBezTo>
                  <a:pt x="7664555" y="-3997"/>
                  <a:pt x="7996985" y="27430"/>
                  <a:pt x="8150173" y="0"/>
                </a:cubicBezTo>
                <a:cubicBezTo>
                  <a:pt x="8303361" y="-27430"/>
                  <a:pt x="8436461" y="15949"/>
                  <a:pt x="8633658" y="0"/>
                </a:cubicBezTo>
                <a:cubicBezTo>
                  <a:pt x="8830856" y="-15949"/>
                  <a:pt x="9082723" y="16330"/>
                  <a:pt x="9209235" y="0"/>
                </a:cubicBezTo>
                <a:cubicBezTo>
                  <a:pt x="9220065" y="69536"/>
                  <a:pt x="9174435" y="214031"/>
                  <a:pt x="9209235" y="336092"/>
                </a:cubicBezTo>
                <a:cubicBezTo>
                  <a:pt x="9244035" y="458153"/>
                  <a:pt x="9183034" y="491786"/>
                  <a:pt x="9209235" y="646331"/>
                </a:cubicBezTo>
                <a:cubicBezTo>
                  <a:pt x="9006031" y="655176"/>
                  <a:pt x="8823956" y="618629"/>
                  <a:pt x="8541565" y="646331"/>
                </a:cubicBezTo>
                <a:cubicBezTo>
                  <a:pt x="8259174" y="674033"/>
                  <a:pt x="8302472" y="622644"/>
                  <a:pt x="8150173" y="646331"/>
                </a:cubicBezTo>
                <a:cubicBezTo>
                  <a:pt x="7997874" y="670018"/>
                  <a:pt x="7643977" y="641725"/>
                  <a:pt x="7390411" y="646331"/>
                </a:cubicBezTo>
                <a:cubicBezTo>
                  <a:pt x="7136845" y="650937"/>
                  <a:pt x="7051223" y="621642"/>
                  <a:pt x="6814834" y="646331"/>
                </a:cubicBezTo>
                <a:cubicBezTo>
                  <a:pt x="6578445" y="671020"/>
                  <a:pt x="6588030" y="632245"/>
                  <a:pt x="6423441" y="646331"/>
                </a:cubicBezTo>
                <a:cubicBezTo>
                  <a:pt x="6258852" y="660417"/>
                  <a:pt x="6054441" y="639606"/>
                  <a:pt x="5847864" y="646331"/>
                </a:cubicBezTo>
                <a:cubicBezTo>
                  <a:pt x="5641287" y="653056"/>
                  <a:pt x="5618734" y="628115"/>
                  <a:pt x="5548564" y="646331"/>
                </a:cubicBezTo>
                <a:cubicBezTo>
                  <a:pt x="5478394" y="664547"/>
                  <a:pt x="5337637" y="624545"/>
                  <a:pt x="5249264" y="646331"/>
                </a:cubicBezTo>
                <a:cubicBezTo>
                  <a:pt x="5160891" y="668117"/>
                  <a:pt x="4790375" y="642666"/>
                  <a:pt x="4673687" y="646331"/>
                </a:cubicBezTo>
                <a:cubicBezTo>
                  <a:pt x="4556999" y="649996"/>
                  <a:pt x="4437626" y="623946"/>
                  <a:pt x="4282294" y="646331"/>
                </a:cubicBezTo>
                <a:cubicBezTo>
                  <a:pt x="4126962" y="668716"/>
                  <a:pt x="3852554" y="624886"/>
                  <a:pt x="3614625" y="646331"/>
                </a:cubicBezTo>
                <a:cubicBezTo>
                  <a:pt x="3376696" y="667776"/>
                  <a:pt x="3319829" y="645324"/>
                  <a:pt x="3223232" y="646331"/>
                </a:cubicBezTo>
                <a:cubicBezTo>
                  <a:pt x="3126635" y="647338"/>
                  <a:pt x="2721047" y="590267"/>
                  <a:pt x="2555563" y="646331"/>
                </a:cubicBezTo>
                <a:cubicBezTo>
                  <a:pt x="2390079" y="702395"/>
                  <a:pt x="2399932" y="619957"/>
                  <a:pt x="2256263" y="646331"/>
                </a:cubicBezTo>
                <a:cubicBezTo>
                  <a:pt x="2112594" y="672705"/>
                  <a:pt x="1724638" y="639644"/>
                  <a:pt x="1588593" y="646331"/>
                </a:cubicBezTo>
                <a:cubicBezTo>
                  <a:pt x="1452548" y="653018"/>
                  <a:pt x="1342056" y="634950"/>
                  <a:pt x="1197201" y="646331"/>
                </a:cubicBezTo>
                <a:cubicBezTo>
                  <a:pt x="1052346" y="657712"/>
                  <a:pt x="1033660" y="618801"/>
                  <a:pt x="897900" y="646331"/>
                </a:cubicBezTo>
                <a:cubicBezTo>
                  <a:pt x="762140" y="673861"/>
                  <a:pt x="659047" y="612649"/>
                  <a:pt x="506508" y="646331"/>
                </a:cubicBezTo>
                <a:cubicBezTo>
                  <a:pt x="353969" y="680013"/>
                  <a:pt x="130906" y="605725"/>
                  <a:pt x="0" y="646331"/>
                </a:cubicBezTo>
                <a:cubicBezTo>
                  <a:pt x="-28945" y="524988"/>
                  <a:pt x="37016" y="420207"/>
                  <a:pt x="0" y="336092"/>
                </a:cubicBezTo>
                <a:cubicBezTo>
                  <a:pt x="-37016" y="251977"/>
                  <a:pt x="38114" y="128891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Action profiles</a:t>
            </a:r>
            <a:r>
              <a:rPr lang="en-IN" dirty="0"/>
              <a:t>: “Choices” available to players.</a:t>
            </a:r>
          </a:p>
          <a:p>
            <a:r>
              <a:rPr lang="en-IN" dirty="0"/>
              <a:t>No single player can choose an action profile – each player chooses only one component.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BE2029-FDEC-0F37-1E40-A8B28DADECE3}"/>
              </a:ext>
            </a:extLst>
          </p:cNvPr>
          <p:cNvSpPr txBox="1"/>
          <p:nvPr/>
        </p:nvSpPr>
        <p:spPr>
          <a:xfrm>
            <a:off x="478269" y="4001329"/>
            <a:ext cx="9249088" cy="646331"/>
          </a:xfrm>
          <a:custGeom>
            <a:avLst/>
            <a:gdLst>
              <a:gd name="csX0" fmla="*/ 0 w 9249088"/>
              <a:gd name="csY0" fmla="*/ 0 h 646331"/>
              <a:gd name="csX1" fmla="*/ 300595 w 9249088"/>
              <a:gd name="csY1" fmla="*/ 0 h 646331"/>
              <a:gd name="csX2" fmla="*/ 601191 w 9249088"/>
              <a:gd name="csY2" fmla="*/ 0 h 646331"/>
              <a:gd name="csX3" fmla="*/ 901786 w 9249088"/>
              <a:gd name="csY3" fmla="*/ 0 h 646331"/>
              <a:gd name="csX4" fmla="*/ 1664836 w 9249088"/>
              <a:gd name="csY4" fmla="*/ 0 h 646331"/>
              <a:gd name="csX5" fmla="*/ 2242904 w 9249088"/>
              <a:gd name="csY5" fmla="*/ 0 h 646331"/>
              <a:gd name="csX6" fmla="*/ 2543499 w 9249088"/>
              <a:gd name="csY6" fmla="*/ 0 h 646331"/>
              <a:gd name="csX7" fmla="*/ 3121567 w 9249088"/>
              <a:gd name="csY7" fmla="*/ 0 h 646331"/>
              <a:gd name="csX8" fmla="*/ 3884617 w 9249088"/>
              <a:gd name="csY8" fmla="*/ 0 h 646331"/>
              <a:gd name="csX9" fmla="*/ 4370194 w 9249088"/>
              <a:gd name="csY9" fmla="*/ 0 h 646331"/>
              <a:gd name="csX10" fmla="*/ 4855771 w 9249088"/>
              <a:gd name="csY10" fmla="*/ 0 h 646331"/>
              <a:gd name="csX11" fmla="*/ 5433839 w 9249088"/>
              <a:gd name="csY11" fmla="*/ 0 h 646331"/>
              <a:gd name="csX12" fmla="*/ 6104398 w 9249088"/>
              <a:gd name="csY12" fmla="*/ 0 h 646331"/>
              <a:gd name="csX13" fmla="*/ 6774957 w 9249088"/>
              <a:gd name="csY13" fmla="*/ 0 h 646331"/>
              <a:gd name="csX14" fmla="*/ 7445516 w 9249088"/>
              <a:gd name="csY14" fmla="*/ 0 h 646331"/>
              <a:gd name="csX15" fmla="*/ 8208566 w 9249088"/>
              <a:gd name="csY15" fmla="*/ 0 h 646331"/>
              <a:gd name="csX16" fmla="*/ 9249088 w 9249088"/>
              <a:gd name="csY16" fmla="*/ 0 h 646331"/>
              <a:gd name="csX17" fmla="*/ 9249088 w 9249088"/>
              <a:gd name="csY17" fmla="*/ 329629 h 646331"/>
              <a:gd name="csX18" fmla="*/ 9249088 w 9249088"/>
              <a:gd name="csY18" fmla="*/ 646331 h 646331"/>
              <a:gd name="csX19" fmla="*/ 8486038 w 9249088"/>
              <a:gd name="csY19" fmla="*/ 646331 h 646331"/>
              <a:gd name="csX20" fmla="*/ 7907970 w 9249088"/>
              <a:gd name="csY20" fmla="*/ 646331 h 646331"/>
              <a:gd name="csX21" fmla="*/ 7422393 w 9249088"/>
              <a:gd name="csY21" fmla="*/ 646331 h 646331"/>
              <a:gd name="csX22" fmla="*/ 6936816 w 9249088"/>
              <a:gd name="csY22" fmla="*/ 646331 h 646331"/>
              <a:gd name="csX23" fmla="*/ 6451239 w 9249088"/>
              <a:gd name="csY23" fmla="*/ 646331 h 646331"/>
              <a:gd name="csX24" fmla="*/ 5965662 w 9249088"/>
              <a:gd name="csY24" fmla="*/ 646331 h 646331"/>
              <a:gd name="csX25" fmla="*/ 5295103 w 9249088"/>
              <a:gd name="csY25" fmla="*/ 646331 h 646331"/>
              <a:gd name="csX26" fmla="*/ 4717035 w 9249088"/>
              <a:gd name="csY26" fmla="*/ 646331 h 646331"/>
              <a:gd name="csX27" fmla="*/ 4416440 w 9249088"/>
              <a:gd name="csY27" fmla="*/ 646331 h 646331"/>
              <a:gd name="csX28" fmla="*/ 3930862 w 9249088"/>
              <a:gd name="csY28" fmla="*/ 646331 h 646331"/>
              <a:gd name="csX29" fmla="*/ 3260304 w 9249088"/>
              <a:gd name="csY29" fmla="*/ 646331 h 646331"/>
              <a:gd name="csX30" fmla="*/ 2867217 w 9249088"/>
              <a:gd name="csY30" fmla="*/ 646331 h 646331"/>
              <a:gd name="csX31" fmla="*/ 2104168 w 9249088"/>
              <a:gd name="csY31" fmla="*/ 646331 h 646331"/>
              <a:gd name="csX32" fmla="*/ 1341118 w 9249088"/>
              <a:gd name="csY32" fmla="*/ 646331 h 646331"/>
              <a:gd name="csX33" fmla="*/ 763050 w 9249088"/>
              <a:gd name="csY33" fmla="*/ 646331 h 646331"/>
              <a:gd name="csX34" fmla="*/ 0 w 9249088"/>
              <a:gd name="csY34" fmla="*/ 646331 h 646331"/>
              <a:gd name="csX35" fmla="*/ 0 w 9249088"/>
              <a:gd name="csY35" fmla="*/ 323166 h 646331"/>
              <a:gd name="csX36" fmla="*/ 0 w 9249088"/>
              <a:gd name="csY36" fmla="*/ 0 h 6463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</a:cxnLst>
            <a:rect l="l" t="t" r="r" b="b"/>
            <a:pathLst>
              <a:path w="9249088" h="646331" fill="none" extrusionOk="0">
                <a:moveTo>
                  <a:pt x="0" y="0"/>
                </a:moveTo>
                <a:cubicBezTo>
                  <a:pt x="136264" y="-19368"/>
                  <a:pt x="207103" y="10941"/>
                  <a:pt x="300595" y="0"/>
                </a:cubicBezTo>
                <a:cubicBezTo>
                  <a:pt x="394088" y="-10941"/>
                  <a:pt x="519658" y="36028"/>
                  <a:pt x="601191" y="0"/>
                </a:cubicBezTo>
                <a:cubicBezTo>
                  <a:pt x="682724" y="-36028"/>
                  <a:pt x="801286" y="166"/>
                  <a:pt x="901786" y="0"/>
                </a:cubicBezTo>
                <a:cubicBezTo>
                  <a:pt x="1002286" y="-166"/>
                  <a:pt x="1347610" y="4461"/>
                  <a:pt x="1664836" y="0"/>
                </a:cubicBezTo>
                <a:cubicBezTo>
                  <a:pt x="1982062" y="-4461"/>
                  <a:pt x="1962810" y="42563"/>
                  <a:pt x="2242904" y="0"/>
                </a:cubicBezTo>
                <a:cubicBezTo>
                  <a:pt x="2522998" y="-42563"/>
                  <a:pt x="2472899" y="10872"/>
                  <a:pt x="2543499" y="0"/>
                </a:cubicBezTo>
                <a:cubicBezTo>
                  <a:pt x="2614099" y="-10872"/>
                  <a:pt x="2889947" y="22340"/>
                  <a:pt x="3121567" y="0"/>
                </a:cubicBezTo>
                <a:cubicBezTo>
                  <a:pt x="3353187" y="-22340"/>
                  <a:pt x="3539591" y="35512"/>
                  <a:pt x="3884617" y="0"/>
                </a:cubicBezTo>
                <a:cubicBezTo>
                  <a:pt x="4229643" y="-35512"/>
                  <a:pt x="4261705" y="2385"/>
                  <a:pt x="4370194" y="0"/>
                </a:cubicBezTo>
                <a:cubicBezTo>
                  <a:pt x="4478683" y="-2385"/>
                  <a:pt x="4699476" y="4076"/>
                  <a:pt x="4855771" y="0"/>
                </a:cubicBezTo>
                <a:cubicBezTo>
                  <a:pt x="5012066" y="-4076"/>
                  <a:pt x="5153534" y="42086"/>
                  <a:pt x="5433839" y="0"/>
                </a:cubicBezTo>
                <a:cubicBezTo>
                  <a:pt x="5714144" y="-42086"/>
                  <a:pt x="5848893" y="13129"/>
                  <a:pt x="6104398" y="0"/>
                </a:cubicBezTo>
                <a:cubicBezTo>
                  <a:pt x="6359903" y="-13129"/>
                  <a:pt x="6551786" y="70595"/>
                  <a:pt x="6774957" y="0"/>
                </a:cubicBezTo>
                <a:cubicBezTo>
                  <a:pt x="6998128" y="-70595"/>
                  <a:pt x="7310782" y="71435"/>
                  <a:pt x="7445516" y="0"/>
                </a:cubicBezTo>
                <a:cubicBezTo>
                  <a:pt x="7580250" y="-71435"/>
                  <a:pt x="7903705" y="33374"/>
                  <a:pt x="8208566" y="0"/>
                </a:cubicBezTo>
                <a:cubicBezTo>
                  <a:pt x="8513427" y="-33374"/>
                  <a:pt x="8806887" y="70316"/>
                  <a:pt x="9249088" y="0"/>
                </a:cubicBezTo>
                <a:cubicBezTo>
                  <a:pt x="9249808" y="128133"/>
                  <a:pt x="9240582" y="205190"/>
                  <a:pt x="9249088" y="329629"/>
                </a:cubicBezTo>
                <a:cubicBezTo>
                  <a:pt x="9257594" y="454068"/>
                  <a:pt x="9246170" y="578135"/>
                  <a:pt x="9249088" y="646331"/>
                </a:cubicBezTo>
                <a:cubicBezTo>
                  <a:pt x="9059551" y="647627"/>
                  <a:pt x="8733193" y="591773"/>
                  <a:pt x="8486038" y="646331"/>
                </a:cubicBezTo>
                <a:cubicBezTo>
                  <a:pt x="8238883" y="700889"/>
                  <a:pt x="8111787" y="611347"/>
                  <a:pt x="7907970" y="646331"/>
                </a:cubicBezTo>
                <a:cubicBezTo>
                  <a:pt x="7704153" y="681315"/>
                  <a:pt x="7585047" y="640010"/>
                  <a:pt x="7422393" y="646331"/>
                </a:cubicBezTo>
                <a:cubicBezTo>
                  <a:pt x="7259739" y="652652"/>
                  <a:pt x="7145062" y="641148"/>
                  <a:pt x="6936816" y="646331"/>
                </a:cubicBezTo>
                <a:cubicBezTo>
                  <a:pt x="6728570" y="651514"/>
                  <a:pt x="6648217" y="604338"/>
                  <a:pt x="6451239" y="646331"/>
                </a:cubicBezTo>
                <a:cubicBezTo>
                  <a:pt x="6254261" y="688324"/>
                  <a:pt x="6141789" y="592468"/>
                  <a:pt x="5965662" y="646331"/>
                </a:cubicBezTo>
                <a:cubicBezTo>
                  <a:pt x="5789535" y="700194"/>
                  <a:pt x="5519182" y="570191"/>
                  <a:pt x="5295103" y="646331"/>
                </a:cubicBezTo>
                <a:cubicBezTo>
                  <a:pt x="5071024" y="722471"/>
                  <a:pt x="4837477" y="643240"/>
                  <a:pt x="4717035" y="646331"/>
                </a:cubicBezTo>
                <a:cubicBezTo>
                  <a:pt x="4596593" y="649422"/>
                  <a:pt x="4515452" y="632191"/>
                  <a:pt x="4416440" y="646331"/>
                </a:cubicBezTo>
                <a:cubicBezTo>
                  <a:pt x="4317428" y="660471"/>
                  <a:pt x="4028598" y="595914"/>
                  <a:pt x="3930862" y="646331"/>
                </a:cubicBezTo>
                <a:cubicBezTo>
                  <a:pt x="3833126" y="696748"/>
                  <a:pt x="3578027" y="573694"/>
                  <a:pt x="3260304" y="646331"/>
                </a:cubicBezTo>
                <a:cubicBezTo>
                  <a:pt x="2942581" y="718968"/>
                  <a:pt x="2994686" y="602246"/>
                  <a:pt x="2867217" y="646331"/>
                </a:cubicBezTo>
                <a:cubicBezTo>
                  <a:pt x="2739748" y="690416"/>
                  <a:pt x="2455902" y="598083"/>
                  <a:pt x="2104168" y="646331"/>
                </a:cubicBezTo>
                <a:cubicBezTo>
                  <a:pt x="1752434" y="694579"/>
                  <a:pt x="1566360" y="578273"/>
                  <a:pt x="1341118" y="646331"/>
                </a:cubicBezTo>
                <a:cubicBezTo>
                  <a:pt x="1115876" y="714389"/>
                  <a:pt x="943885" y="618497"/>
                  <a:pt x="763050" y="646331"/>
                </a:cubicBezTo>
                <a:cubicBezTo>
                  <a:pt x="582215" y="674165"/>
                  <a:pt x="372812" y="582761"/>
                  <a:pt x="0" y="646331"/>
                </a:cubicBezTo>
                <a:cubicBezTo>
                  <a:pt x="-38671" y="527721"/>
                  <a:pt x="30019" y="410211"/>
                  <a:pt x="0" y="323166"/>
                </a:cubicBezTo>
                <a:cubicBezTo>
                  <a:pt x="-30019" y="236121"/>
                  <a:pt x="25563" y="83808"/>
                  <a:pt x="0" y="0"/>
                </a:cubicBezTo>
                <a:close/>
              </a:path>
              <a:path w="9249088" h="646331" stroke="0" extrusionOk="0">
                <a:moveTo>
                  <a:pt x="0" y="0"/>
                </a:moveTo>
                <a:cubicBezTo>
                  <a:pt x="147094" y="-4124"/>
                  <a:pt x="295224" y="6931"/>
                  <a:pt x="485577" y="0"/>
                </a:cubicBezTo>
                <a:cubicBezTo>
                  <a:pt x="675930" y="-6931"/>
                  <a:pt x="668245" y="8779"/>
                  <a:pt x="786172" y="0"/>
                </a:cubicBezTo>
                <a:cubicBezTo>
                  <a:pt x="904100" y="-8779"/>
                  <a:pt x="1350721" y="59405"/>
                  <a:pt x="1549222" y="0"/>
                </a:cubicBezTo>
                <a:cubicBezTo>
                  <a:pt x="1747723" y="-59405"/>
                  <a:pt x="1856756" y="26542"/>
                  <a:pt x="2034799" y="0"/>
                </a:cubicBezTo>
                <a:cubicBezTo>
                  <a:pt x="2212842" y="-26542"/>
                  <a:pt x="2333992" y="15419"/>
                  <a:pt x="2520376" y="0"/>
                </a:cubicBezTo>
                <a:cubicBezTo>
                  <a:pt x="2706760" y="-15419"/>
                  <a:pt x="2929881" y="7039"/>
                  <a:pt x="3283426" y="0"/>
                </a:cubicBezTo>
                <a:cubicBezTo>
                  <a:pt x="3636971" y="-7039"/>
                  <a:pt x="3540773" y="28868"/>
                  <a:pt x="3676512" y="0"/>
                </a:cubicBezTo>
                <a:cubicBezTo>
                  <a:pt x="3812251" y="-28868"/>
                  <a:pt x="4224610" y="10869"/>
                  <a:pt x="4439562" y="0"/>
                </a:cubicBezTo>
                <a:cubicBezTo>
                  <a:pt x="4654514" y="-10869"/>
                  <a:pt x="5015296" y="48307"/>
                  <a:pt x="5202612" y="0"/>
                </a:cubicBezTo>
                <a:cubicBezTo>
                  <a:pt x="5389928" y="-48307"/>
                  <a:pt x="5527030" y="33805"/>
                  <a:pt x="5780680" y="0"/>
                </a:cubicBezTo>
                <a:cubicBezTo>
                  <a:pt x="6034330" y="-33805"/>
                  <a:pt x="6321404" y="12567"/>
                  <a:pt x="6543730" y="0"/>
                </a:cubicBezTo>
                <a:cubicBezTo>
                  <a:pt x="6766056" y="-12567"/>
                  <a:pt x="6917640" y="42595"/>
                  <a:pt x="7029307" y="0"/>
                </a:cubicBezTo>
                <a:cubicBezTo>
                  <a:pt x="7140974" y="-42595"/>
                  <a:pt x="7400979" y="56504"/>
                  <a:pt x="7514884" y="0"/>
                </a:cubicBezTo>
                <a:cubicBezTo>
                  <a:pt x="7628789" y="-56504"/>
                  <a:pt x="7882439" y="42043"/>
                  <a:pt x="8185443" y="0"/>
                </a:cubicBezTo>
                <a:cubicBezTo>
                  <a:pt x="8488447" y="-42043"/>
                  <a:pt x="8510658" y="38730"/>
                  <a:pt x="8671020" y="0"/>
                </a:cubicBezTo>
                <a:cubicBezTo>
                  <a:pt x="8831382" y="-38730"/>
                  <a:pt x="9077627" y="60948"/>
                  <a:pt x="9249088" y="0"/>
                </a:cubicBezTo>
                <a:cubicBezTo>
                  <a:pt x="9259918" y="69536"/>
                  <a:pt x="9214288" y="214031"/>
                  <a:pt x="9249088" y="336092"/>
                </a:cubicBezTo>
                <a:cubicBezTo>
                  <a:pt x="9283888" y="458153"/>
                  <a:pt x="9222887" y="491786"/>
                  <a:pt x="9249088" y="646331"/>
                </a:cubicBezTo>
                <a:cubicBezTo>
                  <a:pt x="8940772" y="669958"/>
                  <a:pt x="8778537" y="629789"/>
                  <a:pt x="8578529" y="646331"/>
                </a:cubicBezTo>
                <a:cubicBezTo>
                  <a:pt x="8378521" y="662873"/>
                  <a:pt x="8373915" y="616998"/>
                  <a:pt x="8185443" y="646331"/>
                </a:cubicBezTo>
                <a:cubicBezTo>
                  <a:pt x="7996971" y="675664"/>
                  <a:pt x="7653888" y="633693"/>
                  <a:pt x="7422393" y="646331"/>
                </a:cubicBezTo>
                <a:cubicBezTo>
                  <a:pt x="7190898" y="658969"/>
                  <a:pt x="7060748" y="612188"/>
                  <a:pt x="6844325" y="646331"/>
                </a:cubicBezTo>
                <a:cubicBezTo>
                  <a:pt x="6627902" y="680474"/>
                  <a:pt x="6539818" y="642643"/>
                  <a:pt x="6451239" y="646331"/>
                </a:cubicBezTo>
                <a:cubicBezTo>
                  <a:pt x="6362660" y="650019"/>
                  <a:pt x="5997835" y="606068"/>
                  <a:pt x="5873171" y="646331"/>
                </a:cubicBezTo>
                <a:cubicBezTo>
                  <a:pt x="5748507" y="686594"/>
                  <a:pt x="5639351" y="616555"/>
                  <a:pt x="5572576" y="646331"/>
                </a:cubicBezTo>
                <a:cubicBezTo>
                  <a:pt x="5505801" y="676107"/>
                  <a:pt x="5367520" y="631867"/>
                  <a:pt x="5271980" y="646331"/>
                </a:cubicBezTo>
                <a:cubicBezTo>
                  <a:pt x="5176440" y="660795"/>
                  <a:pt x="4839001" y="612920"/>
                  <a:pt x="4693912" y="646331"/>
                </a:cubicBezTo>
                <a:cubicBezTo>
                  <a:pt x="4548823" y="679742"/>
                  <a:pt x="4460659" y="624692"/>
                  <a:pt x="4300826" y="646331"/>
                </a:cubicBezTo>
                <a:cubicBezTo>
                  <a:pt x="4140993" y="667970"/>
                  <a:pt x="3787871" y="597639"/>
                  <a:pt x="3630267" y="646331"/>
                </a:cubicBezTo>
                <a:cubicBezTo>
                  <a:pt x="3472663" y="695023"/>
                  <a:pt x="3416081" y="628087"/>
                  <a:pt x="3237181" y="646331"/>
                </a:cubicBezTo>
                <a:cubicBezTo>
                  <a:pt x="3058281" y="664575"/>
                  <a:pt x="2769792" y="629254"/>
                  <a:pt x="2566622" y="646331"/>
                </a:cubicBezTo>
                <a:cubicBezTo>
                  <a:pt x="2363452" y="663408"/>
                  <a:pt x="2389789" y="640477"/>
                  <a:pt x="2266027" y="646331"/>
                </a:cubicBezTo>
                <a:cubicBezTo>
                  <a:pt x="2142265" y="652185"/>
                  <a:pt x="1872815" y="637811"/>
                  <a:pt x="1595468" y="646331"/>
                </a:cubicBezTo>
                <a:cubicBezTo>
                  <a:pt x="1318121" y="654851"/>
                  <a:pt x="1343571" y="625066"/>
                  <a:pt x="1202381" y="646331"/>
                </a:cubicBezTo>
                <a:cubicBezTo>
                  <a:pt x="1061191" y="667596"/>
                  <a:pt x="986923" y="631664"/>
                  <a:pt x="901786" y="646331"/>
                </a:cubicBezTo>
                <a:cubicBezTo>
                  <a:pt x="816650" y="660998"/>
                  <a:pt x="593958" y="614228"/>
                  <a:pt x="508700" y="646331"/>
                </a:cubicBezTo>
                <a:cubicBezTo>
                  <a:pt x="423442" y="678434"/>
                  <a:pt x="147450" y="630762"/>
                  <a:pt x="0" y="646331"/>
                </a:cubicBezTo>
                <a:cubicBezTo>
                  <a:pt x="-28945" y="524988"/>
                  <a:pt x="37016" y="420207"/>
                  <a:pt x="0" y="336092"/>
                </a:cubicBezTo>
                <a:cubicBezTo>
                  <a:pt x="-37016" y="251977"/>
                  <a:pt x="38114" y="128891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Payoff profiles </a:t>
            </a:r>
            <a:r>
              <a:rPr lang="en-IN" dirty="0"/>
              <a:t>are functions of </a:t>
            </a:r>
            <a:r>
              <a:rPr lang="en-IN" b="1" dirty="0">
                <a:solidFill>
                  <a:srgbClr val="C00000"/>
                </a:solidFill>
              </a:rPr>
              <a:t>action profiles</a:t>
            </a:r>
            <a:r>
              <a:rPr lang="en-IN" dirty="0"/>
              <a:t>, not of individual actions.</a:t>
            </a:r>
          </a:p>
          <a:p>
            <a:r>
              <a:rPr lang="en-IN" dirty="0"/>
              <a:t>This creates strategic interdependence and turns individual decision problems into a game.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44EC82-E5E7-0F43-C498-08BA740AA11D}"/>
              </a:ext>
            </a:extLst>
          </p:cNvPr>
          <p:cNvSpPr txBox="1"/>
          <p:nvPr/>
        </p:nvSpPr>
        <p:spPr>
          <a:xfrm rot="20500531">
            <a:off x="57275" y="4978254"/>
            <a:ext cx="89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Segoe Script" panose="030B0504020000000003" pitchFamily="66" charset="0"/>
              </a:rPr>
              <a:t>Set of</a:t>
            </a:r>
            <a:endParaRPr lang="en-US" dirty="0">
              <a:latin typeface="Segoe Script" panose="030B0504020000000003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1C477E-6DEB-BF14-A6CB-0D8A2D87DACB}"/>
              </a:ext>
            </a:extLst>
          </p:cNvPr>
          <p:cNvSpPr txBox="1"/>
          <p:nvPr/>
        </p:nvSpPr>
        <p:spPr>
          <a:xfrm>
            <a:off x="473583" y="4671035"/>
            <a:ext cx="3757460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Payoff profiles: Cardinal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Ordinal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55BB93-7817-DCA4-AD4F-D1A32F7D19A2}"/>
              </a:ext>
            </a:extLst>
          </p:cNvPr>
          <p:cNvSpPr txBox="1"/>
          <p:nvPr/>
        </p:nvSpPr>
        <p:spPr>
          <a:xfrm>
            <a:off x="5585146" y="5205004"/>
            <a:ext cx="440726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i="1" dirty="0"/>
              <a:t>…I must consider and have information about my opponent’s ‘decision problem’</a:t>
            </a:r>
            <a:endParaRPr lang="en-IN" b="1" dirty="0">
              <a:solidFill>
                <a:srgbClr val="7030A0"/>
              </a:solidFill>
            </a:endParaRPr>
          </a:p>
        </p:txBody>
      </p:sp>
      <p:pic>
        <p:nvPicPr>
          <p:cNvPr id="56" name="Picture 55" descr="A cartoon of a person standing on a shoe&#10;&#10;Description automatically generated">
            <a:extLst>
              <a:ext uri="{FF2B5EF4-FFF2-40B4-BE49-F238E27FC236}">
                <a16:creationId xmlns:a16="http://schemas.microsoft.com/office/drawing/2014/main" id="{9810858F-DBDF-E375-6417-BEE015F923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913">
            <a:off x="6632323" y="4889937"/>
            <a:ext cx="2474920" cy="14214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54EEF6B-464A-67CA-F8BF-115719405F49}"/>
              </a:ext>
            </a:extLst>
          </p:cNvPr>
          <p:cNvSpPr txBox="1"/>
          <p:nvPr/>
        </p:nvSpPr>
        <p:spPr>
          <a:xfrm>
            <a:off x="458341" y="5241649"/>
            <a:ext cx="9249088" cy="646331"/>
          </a:xfrm>
          <a:custGeom>
            <a:avLst/>
            <a:gdLst>
              <a:gd name="csX0" fmla="*/ 0 w 9249088"/>
              <a:gd name="csY0" fmla="*/ 0 h 646331"/>
              <a:gd name="csX1" fmla="*/ 300595 w 9249088"/>
              <a:gd name="csY1" fmla="*/ 0 h 646331"/>
              <a:gd name="csX2" fmla="*/ 601191 w 9249088"/>
              <a:gd name="csY2" fmla="*/ 0 h 646331"/>
              <a:gd name="csX3" fmla="*/ 901786 w 9249088"/>
              <a:gd name="csY3" fmla="*/ 0 h 646331"/>
              <a:gd name="csX4" fmla="*/ 1664836 w 9249088"/>
              <a:gd name="csY4" fmla="*/ 0 h 646331"/>
              <a:gd name="csX5" fmla="*/ 2242904 w 9249088"/>
              <a:gd name="csY5" fmla="*/ 0 h 646331"/>
              <a:gd name="csX6" fmla="*/ 2543499 w 9249088"/>
              <a:gd name="csY6" fmla="*/ 0 h 646331"/>
              <a:gd name="csX7" fmla="*/ 3121567 w 9249088"/>
              <a:gd name="csY7" fmla="*/ 0 h 646331"/>
              <a:gd name="csX8" fmla="*/ 3884617 w 9249088"/>
              <a:gd name="csY8" fmla="*/ 0 h 646331"/>
              <a:gd name="csX9" fmla="*/ 4370194 w 9249088"/>
              <a:gd name="csY9" fmla="*/ 0 h 646331"/>
              <a:gd name="csX10" fmla="*/ 4855771 w 9249088"/>
              <a:gd name="csY10" fmla="*/ 0 h 646331"/>
              <a:gd name="csX11" fmla="*/ 5433839 w 9249088"/>
              <a:gd name="csY11" fmla="*/ 0 h 646331"/>
              <a:gd name="csX12" fmla="*/ 6104398 w 9249088"/>
              <a:gd name="csY12" fmla="*/ 0 h 646331"/>
              <a:gd name="csX13" fmla="*/ 6774957 w 9249088"/>
              <a:gd name="csY13" fmla="*/ 0 h 646331"/>
              <a:gd name="csX14" fmla="*/ 7445516 w 9249088"/>
              <a:gd name="csY14" fmla="*/ 0 h 646331"/>
              <a:gd name="csX15" fmla="*/ 8208566 w 9249088"/>
              <a:gd name="csY15" fmla="*/ 0 h 646331"/>
              <a:gd name="csX16" fmla="*/ 9249088 w 9249088"/>
              <a:gd name="csY16" fmla="*/ 0 h 646331"/>
              <a:gd name="csX17" fmla="*/ 9249088 w 9249088"/>
              <a:gd name="csY17" fmla="*/ 329629 h 646331"/>
              <a:gd name="csX18" fmla="*/ 9249088 w 9249088"/>
              <a:gd name="csY18" fmla="*/ 646331 h 646331"/>
              <a:gd name="csX19" fmla="*/ 8486038 w 9249088"/>
              <a:gd name="csY19" fmla="*/ 646331 h 646331"/>
              <a:gd name="csX20" fmla="*/ 7907970 w 9249088"/>
              <a:gd name="csY20" fmla="*/ 646331 h 646331"/>
              <a:gd name="csX21" fmla="*/ 7422393 w 9249088"/>
              <a:gd name="csY21" fmla="*/ 646331 h 646331"/>
              <a:gd name="csX22" fmla="*/ 6936816 w 9249088"/>
              <a:gd name="csY22" fmla="*/ 646331 h 646331"/>
              <a:gd name="csX23" fmla="*/ 6451239 w 9249088"/>
              <a:gd name="csY23" fmla="*/ 646331 h 646331"/>
              <a:gd name="csX24" fmla="*/ 5965662 w 9249088"/>
              <a:gd name="csY24" fmla="*/ 646331 h 646331"/>
              <a:gd name="csX25" fmla="*/ 5295103 w 9249088"/>
              <a:gd name="csY25" fmla="*/ 646331 h 646331"/>
              <a:gd name="csX26" fmla="*/ 4717035 w 9249088"/>
              <a:gd name="csY26" fmla="*/ 646331 h 646331"/>
              <a:gd name="csX27" fmla="*/ 4416440 w 9249088"/>
              <a:gd name="csY27" fmla="*/ 646331 h 646331"/>
              <a:gd name="csX28" fmla="*/ 3930862 w 9249088"/>
              <a:gd name="csY28" fmla="*/ 646331 h 646331"/>
              <a:gd name="csX29" fmla="*/ 3260304 w 9249088"/>
              <a:gd name="csY29" fmla="*/ 646331 h 646331"/>
              <a:gd name="csX30" fmla="*/ 2867217 w 9249088"/>
              <a:gd name="csY30" fmla="*/ 646331 h 646331"/>
              <a:gd name="csX31" fmla="*/ 2104168 w 9249088"/>
              <a:gd name="csY31" fmla="*/ 646331 h 646331"/>
              <a:gd name="csX32" fmla="*/ 1341118 w 9249088"/>
              <a:gd name="csY32" fmla="*/ 646331 h 646331"/>
              <a:gd name="csX33" fmla="*/ 763050 w 9249088"/>
              <a:gd name="csY33" fmla="*/ 646331 h 646331"/>
              <a:gd name="csX34" fmla="*/ 0 w 9249088"/>
              <a:gd name="csY34" fmla="*/ 646331 h 646331"/>
              <a:gd name="csX35" fmla="*/ 0 w 9249088"/>
              <a:gd name="csY35" fmla="*/ 323166 h 646331"/>
              <a:gd name="csX36" fmla="*/ 0 w 9249088"/>
              <a:gd name="csY36" fmla="*/ 0 h 6463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</a:cxnLst>
            <a:rect l="l" t="t" r="r" b="b"/>
            <a:pathLst>
              <a:path w="9249088" h="646331" fill="none" extrusionOk="0">
                <a:moveTo>
                  <a:pt x="0" y="0"/>
                </a:moveTo>
                <a:cubicBezTo>
                  <a:pt x="136264" y="-19368"/>
                  <a:pt x="207103" y="10941"/>
                  <a:pt x="300595" y="0"/>
                </a:cubicBezTo>
                <a:cubicBezTo>
                  <a:pt x="394088" y="-10941"/>
                  <a:pt x="519658" y="36028"/>
                  <a:pt x="601191" y="0"/>
                </a:cubicBezTo>
                <a:cubicBezTo>
                  <a:pt x="682724" y="-36028"/>
                  <a:pt x="801286" y="166"/>
                  <a:pt x="901786" y="0"/>
                </a:cubicBezTo>
                <a:cubicBezTo>
                  <a:pt x="1002286" y="-166"/>
                  <a:pt x="1347610" y="4461"/>
                  <a:pt x="1664836" y="0"/>
                </a:cubicBezTo>
                <a:cubicBezTo>
                  <a:pt x="1982062" y="-4461"/>
                  <a:pt x="1962810" y="42563"/>
                  <a:pt x="2242904" y="0"/>
                </a:cubicBezTo>
                <a:cubicBezTo>
                  <a:pt x="2522998" y="-42563"/>
                  <a:pt x="2472899" y="10872"/>
                  <a:pt x="2543499" y="0"/>
                </a:cubicBezTo>
                <a:cubicBezTo>
                  <a:pt x="2614099" y="-10872"/>
                  <a:pt x="2889947" y="22340"/>
                  <a:pt x="3121567" y="0"/>
                </a:cubicBezTo>
                <a:cubicBezTo>
                  <a:pt x="3353187" y="-22340"/>
                  <a:pt x="3539591" y="35512"/>
                  <a:pt x="3884617" y="0"/>
                </a:cubicBezTo>
                <a:cubicBezTo>
                  <a:pt x="4229643" y="-35512"/>
                  <a:pt x="4261705" y="2385"/>
                  <a:pt x="4370194" y="0"/>
                </a:cubicBezTo>
                <a:cubicBezTo>
                  <a:pt x="4478683" y="-2385"/>
                  <a:pt x="4699476" y="4076"/>
                  <a:pt x="4855771" y="0"/>
                </a:cubicBezTo>
                <a:cubicBezTo>
                  <a:pt x="5012066" y="-4076"/>
                  <a:pt x="5153534" y="42086"/>
                  <a:pt x="5433839" y="0"/>
                </a:cubicBezTo>
                <a:cubicBezTo>
                  <a:pt x="5714144" y="-42086"/>
                  <a:pt x="5848893" y="13129"/>
                  <a:pt x="6104398" y="0"/>
                </a:cubicBezTo>
                <a:cubicBezTo>
                  <a:pt x="6359903" y="-13129"/>
                  <a:pt x="6551786" y="70595"/>
                  <a:pt x="6774957" y="0"/>
                </a:cubicBezTo>
                <a:cubicBezTo>
                  <a:pt x="6998128" y="-70595"/>
                  <a:pt x="7310782" y="71435"/>
                  <a:pt x="7445516" y="0"/>
                </a:cubicBezTo>
                <a:cubicBezTo>
                  <a:pt x="7580250" y="-71435"/>
                  <a:pt x="7903705" y="33374"/>
                  <a:pt x="8208566" y="0"/>
                </a:cubicBezTo>
                <a:cubicBezTo>
                  <a:pt x="8513427" y="-33374"/>
                  <a:pt x="8806887" y="70316"/>
                  <a:pt x="9249088" y="0"/>
                </a:cubicBezTo>
                <a:cubicBezTo>
                  <a:pt x="9249808" y="128133"/>
                  <a:pt x="9240582" y="205190"/>
                  <a:pt x="9249088" y="329629"/>
                </a:cubicBezTo>
                <a:cubicBezTo>
                  <a:pt x="9257594" y="454068"/>
                  <a:pt x="9246170" y="578135"/>
                  <a:pt x="9249088" y="646331"/>
                </a:cubicBezTo>
                <a:cubicBezTo>
                  <a:pt x="9059551" y="647627"/>
                  <a:pt x="8733193" y="591773"/>
                  <a:pt x="8486038" y="646331"/>
                </a:cubicBezTo>
                <a:cubicBezTo>
                  <a:pt x="8238883" y="700889"/>
                  <a:pt x="8111787" y="611347"/>
                  <a:pt x="7907970" y="646331"/>
                </a:cubicBezTo>
                <a:cubicBezTo>
                  <a:pt x="7704153" y="681315"/>
                  <a:pt x="7585047" y="640010"/>
                  <a:pt x="7422393" y="646331"/>
                </a:cubicBezTo>
                <a:cubicBezTo>
                  <a:pt x="7259739" y="652652"/>
                  <a:pt x="7145062" y="641148"/>
                  <a:pt x="6936816" y="646331"/>
                </a:cubicBezTo>
                <a:cubicBezTo>
                  <a:pt x="6728570" y="651514"/>
                  <a:pt x="6648217" y="604338"/>
                  <a:pt x="6451239" y="646331"/>
                </a:cubicBezTo>
                <a:cubicBezTo>
                  <a:pt x="6254261" y="688324"/>
                  <a:pt x="6141789" y="592468"/>
                  <a:pt x="5965662" y="646331"/>
                </a:cubicBezTo>
                <a:cubicBezTo>
                  <a:pt x="5789535" y="700194"/>
                  <a:pt x="5519182" y="570191"/>
                  <a:pt x="5295103" y="646331"/>
                </a:cubicBezTo>
                <a:cubicBezTo>
                  <a:pt x="5071024" y="722471"/>
                  <a:pt x="4837477" y="643240"/>
                  <a:pt x="4717035" y="646331"/>
                </a:cubicBezTo>
                <a:cubicBezTo>
                  <a:pt x="4596593" y="649422"/>
                  <a:pt x="4515452" y="632191"/>
                  <a:pt x="4416440" y="646331"/>
                </a:cubicBezTo>
                <a:cubicBezTo>
                  <a:pt x="4317428" y="660471"/>
                  <a:pt x="4028598" y="595914"/>
                  <a:pt x="3930862" y="646331"/>
                </a:cubicBezTo>
                <a:cubicBezTo>
                  <a:pt x="3833126" y="696748"/>
                  <a:pt x="3578027" y="573694"/>
                  <a:pt x="3260304" y="646331"/>
                </a:cubicBezTo>
                <a:cubicBezTo>
                  <a:pt x="2942581" y="718968"/>
                  <a:pt x="2994686" y="602246"/>
                  <a:pt x="2867217" y="646331"/>
                </a:cubicBezTo>
                <a:cubicBezTo>
                  <a:pt x="2739748" y="690416"/>
                  <a:pt x="2455902" y="598083"/>
                  <a:pt x="2104168" y="646331"/>
                </a:cubicBezTo>
                <a:cubicBezTo>
                  <a:pt x="1752434" y="694579"/>
                  <a:pt x="1566360" y="578273"/>
                  <a:pt x="1341118" y="646331"/>
                </a:cubicBezTo>
                <a:cubicBezTo>
                  <a:pt x="1115876" y="714389"/>
                  <a:pt x="943885" y="618497"/>
                  <a:pt x="763050" y="646331"/>
                </a:cubicBezTo>
                <a:cubicBezTo>
                  <a:pt x="582215" y="674165"/>
                  <a:pt x="372812" y="582761"/>
                  <a:pt x="0" y="646331"/>
                </a:cubicBezTo>
                <a:cubicBezTo>
                  <a:pt x="-38671" y="527721"/>
                  <a:pt x="30019" y="410211"/>
                  <a:pt x="0" y="323166"/>
                </a:cubicBezTo>
                <a:cubicBezTo>
                  <a:pt x="-30019" y="236121"/>
                  <a:pt x="25563" y="83808"/>
                  <a:pt x="0" y="0"/>
                </a:cubicBezTo>
                <a:close/>
              </a:path>
              <a:path w="9249088" h="646331" stroke="0" extrusionOk="0">
                <a:moveTo>
                  <a:pt x="0" y="0"/>
                </a:moveTo>
                <a:cubicBezTo>
                  <a:pt x="147094" y="-4124"/>
                  <a:pt x="295224" y="6931"/>
                  <a:pt x="485577" y="0"/>
                </a:cubicBezTo>
                <a:cubicBezTo>
                  <a:pt x="675930" y="-6931"/>
                  <a:pt x="668245" y="8779"/>
                  <a:pt x="786172" y="0"/>
                </a:cubicBezTo>
                <a:cubicBezTo>
                  <a:pt x="904100" y="-8779"/>
                  <a:pt x="1350721" y="59405"/>
                  <a:pt x="1549222" y="0"/>
                </a:cubicBezTo>
                <a:cubicBezTo>
                  <a:pt x="1747723" y="-59405"/>
                  <a:pt x="1856756" y="26542"/>
                  <a:pt x="2034799" y="0"/>
                </a:cubicBezTo>
                <a:cubicBezTo>
                  <a:pt x="2212842" y="-26542"/>
                  <a:pt x="2333992" y="15419"/>
                  <a:pt x="2520376" y="0"/>
                </a:cubicBezTo>
                <a:cubicBezTo>
                  <a:pt x="2706760" y="-15419"/>
                  <a:pt x="2929881" y="7039"/>
                  <a:pt x="3283426" y="0"/>
                </a:cubicBezTo>
                <a:cubicBezTo>
                  <a:pt x="3636971" y="-7039"/>
                  <a:pt x="3540773" y="28868"/>
                  <a:pt x="3676512" y="0"/>
                </a:cubicBezTo>
                <a:cubicBezTo>
                  <a:pt x="3812251" y="-28868"/>
                  <a:pt x="4224610" y="10869"/>
                  <a:pt x="4439562" y="0"/>
                </a:cubicBezTo>
                <a:cubicBezTo>
                  <a:pt x="4654514" y="-10869"/>
                  <a:pt x="5015296" y="48307"/>
                  <a:pt x="5202612" y="0"/>
                </a:cubicBezTo>
                <a:cubicBezTo>
                  <a:pt x="5389928" y="-48307"/>
                  <a:pt x="5527030" y="33805"/>
                  <a:pt x="5780680" y="0"/>
                </a:cubicBezTo>
                <a:cubicBezTo>
                  <a:pt x="6034330" y="-33805"/>
                  <a:pt x="6321404" y="12567"/>
                  <a:pt x="6543730" y="0"/>
                </a:cubicBezTo>
                <a:cubicBezTo>
                  <a:pt x="6766056" y="-12567"/>
                  <a:pt x="6917640" y="42595"/>
                  <a:pt x="7029307" y="0"/>
                </a:cubicBezTo>
                <a:cubicBezTo>
                  <a:pt x="7140974" y="-42595"/>
                  <a:pt x="7400979" y="56504"/>
                  <a:pt x="7514884" y="0"/>
                </a:cubicBezTo>
                <a:cubicBezTo>
                  <a:pt x="7628789" y="-56504"/>
                  <a:pt x="7882439" y="42043"/>
                  <a:pt x="8185443" y="0"/>
                </a:cubicBezTo>
                <a:cubicBezTo>
                  <a:pt x="8488447" y="-42043"/>
                  <a:pt x="8510658" y="38730"/>
                  <a:pt x="8671020" y="0"/>
                </a:cubicBezTo>
                <a:cubicBezTo>
                  <a:pt x="8831382" y="-38730"/>
                  <a:pt x="9077627" y="60948"/>
                  <a:pt x="9249088" y="0"/>
                </a:cubicBezTo>
                <a:cubicBezTo>
                  <a:pt x="9259918" y="69536"/>
                  <a:pt x="9214288" y="214031"/>
                  <a:pt x="9249088" y="336092"/>
                </a:cubicBezTo>
                <a:cubicBezTo>
                  <a:pt x="9283888" y="458153"/>
                  <a:pt x="9222887" y="491786"/>
                  <a:pt x="9249088" y="646331"/>
                </a:cubicBezTo>
                <a:cubicBezTo>
                  <a:pt x="8940772" y="669958"/>
                  <a:pt x="8778537" y="629789"/>
                  <a:pt x="8578529" y="646331"/>
                </a:cubicBezTo>
                <a:cubicBezTo>
                  <a:pt x="8378521" y="662873"/>
                  <a:pt x="8373915" y="616998"/>
                  <a:pt x="8185443" y="646331"/>
                </a:cubicBezTo>
                <a:cubicBezTo>
                  <a:pt x="7996971" y="675664"/>
                  <a:pt x="7653888" y="633693"/>
                  <a:pt x="7422393" y="646331"/>
                </a:cubicBezTo>
                <a:cubicBezTo>
                  <a:pt x="7190898" y="658969"/>
                  <a:pt x="7060748" y="612188"/>
                  <a:pt x="6844325" y="646331"/>
                </a:cubicBezTo>
                <a:cubicBezTo>
                  <a:pt x="6627902" y="680474"/>
                  <a:pt x="6539818" y="642643"/>
                  <a:pt x="6451239" y="646331"/>
                </a:cubicBezTo>
                <a:cubicBezTo>
                  <a:pt x="6362660" y="650019"/>
                  <a:pt x="5997835" y="606068"/>
                  <a:pt x="5873171" y="646331"/>
                </a:cubicBezTo>
                <a:cubicBezTo>
                  <a:pt x="5748507" y="686594"/>
                  <a:pt x="5639351" y="616555"/>
                  <a:pt x="5572576" y="646331"/>
                </a:cubicBezTo>
                <a:cubicBezTo>
                  <a:pt x="5505801" y="676107"/>
                  <a:pt x="5367520" y="631867"/>
                  <a:pt x="5271980" y="646331"/>
                </a:cubicBezTo>
                <a:cubicBezTo>
                  <a:pt x="5176440" y="660795"/>
                  <a:pt x="4839001" y="612920"/>
                  <a:pt x="4693912" y="646331"/>
                </a:cubicBezTo>
                <a:cubicBezTo>
                  <a:pt x="4548823" y="679742"/>
                  <a:pt x="4460659" y="624692"/>
                  <a:pt x="4300826" y="646331"/>
                </a:cubicBezTo>
                <a:cubicBezTo>
                  <a:pt x="4140993" y="667970"/>
                  <a:pt x="3787871" y="597639"/>
                  <a:pt x="3630267" y="646331"/>
                </a:cubicBezTo>
                <a:cubicBezTo>
                  <a:pt x="3472663" y="695023"/>
                  <a:pt x="3416081" y="628087"/>
                  <a:pt x="3237181" y="646331"/>
                </a:cubicBezTo>
                <a:cubicBezTo>
                  <a:pt x="3058281" y="664575"/>
                  <a:pt x="2769792" y="629254"/>
                  <a:pt x="2566622" y="646331"/>
                </a:cubicBezTo>
                <a:cubicBezTo>
                  <a:pt x="2363452" y="663408"/>
                  <a:pt x="2389789" y="640477"/>
                  <a:pt x="2266027" y="646331"/>
                </a:cubicBezTo>
                <a:cubicBezTo>
                  <a:pt x="2142265" y="652185"/>
                  <a:pt x="1872815" y="637811"/>
                  <a:pt x="1595468" y="646331"/>
                </a:cubicBezTo>
                <a:cubicBezTo>
                  <a:pt x="1318121" y="654851"/>
                  <a:pt x="1343571" y="625066"/>
                  <a:pt x="1202381" y="646331"/>
                </a:cubicBezTo>
                <a:cubicBezTo>
                  <a:pt x="1061191" y="667596"/>
                  <a:pt x="986923" y="631664"/>
                  <a:pt x="901786" y="646331"/>
                </a:cubicBezTo>
                <a:cubicBezTo>
                  <a:pt x="816650" y="660998"/>
                  <a:pt x="593958" y="614228"/>
                  <a:pt x="508700" y="646331"/>
                </a:cubicBezTo>
                <a:cubicBezTo>
                  <a:pt x="423442" y="678434"/>
                  <a:pt x="147450" y="630762"/>
                  <a:pt x="0" y="646331"/>
                </a:cubicBezTo>
                <a:cubicBezTo>
                  <a:pt x="-28945" y="524988"/>
                  <a:pt x="37016" y="420207"/>
                  <a:pt x="0" y="336092"/>
                </a:cubicBezTo>
                <a:cubicBezTo>
                  <a:pt x="-37016" y="251977"/>
                  <a:pt x="38114" y="128891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Single-person Decision Problem</a:t>
            </a:r>
            <a:r>
              <a:rPr lang="en-IN" i="1" dirty="0"/>
              <a:t>: “My action, my outcome, my payoff, my headache!”</a:t>
            </a:r>
          </a:p>
          <a:p>
            <a:r>
              <a:rPr lang="en-IN" b="1" dirty="0"/>
              <a:t>Games</a:t>
            </a:r>
            <a:r>
              <a:rPr lang="en-IN" i="1" dirty="0"/>
              <a:t>: “My well-being depends on actions of others.”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DE97B5-8785-F665-7EDE-645150FCEB5A}"/>
              </a:ext>
            </a:extLst>
          </p:cNvPr>
          <p:cNvSpPr txBox="1"/>
          <p:nvPr/>
        </p:nvSpPr>
        <p:spPr>
          <a:xfrm>
            <a:off x="9550675" y="3564266"/>
            <a:ext cx="229496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…interdependence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EA535C-6382-9916-67CB-6CE42BAD0483}"/>
              </a:ext>
            </a:extLst>
          </p:cNvPr>
          <p:cNvCxnSpPr/>
          <p:nvPr/>
        </p:nvCxnSpPr>
        <p:spPr>
          <a:xfrm>
            <a:off x="9707429" y="54045"/>
            <a:ext cx="201158" cy="1907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6AB78E7-3282-0FAE-9E5A-32FAABBF6789}"/>
              </a:ext>
            </a:extLst>
          </p:cNvPr>
          <p:cNvCxnSpPr>
            <a:cxnSpLocks/>
          </p:cNvCxnSpPr>
          <p:nvPr/>
        </p:nvCxnSpPr>
        <p:spPr>
          <a:xfrm>
            <a:off x="9760192" y="1850830"/>
            <a:ext cx="2318028" cy="295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game of chess with chess pieces&#10;&#10;Description automatically generated">
            <a:extLst>
              <a:ext uri="{FF2B5EF4-FFF2-40B4-BE49-F238E27FC236}">
                <a16:creationId xmlns:a16="http://schemas.microsoft.com/office/drawing/2014/main" id="{454475EA-ACC2-19F4-A70C-6D423FFBFD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861" y="41225"/>
            <a:ext cx="3216927" cy="319179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3F7C41E-8EE9-F828-C0EE-2B0387F25D6A}"/>
              </a:ext>
            </a:extLst>
          </p:cNvPr>
          <p:cNvSpPr txBox="1"/>
          <p:nvPr/>
        </p:nvSpPr>
        <p:spPr>
          <a:xfrm>
            <a:off x="8720860" y="2865973"/>
            <a:ext cx="32169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Univers" panose="020B0503020202020204" pitchFamily="34" charset="0"/>
              </a:rPr>
              <a:t>Interaction-Induced Complexity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2B9A5D-1D6C-6532-65A8-2ABB15477338}"/>
              </a:ext>
            </a:extLst>
          </p:cNvPr>
          <p:cNvSpPr txBox="1"/>
          <p:nvPr/>
        </p:nvSpPr>
        <p:spPr>
          <a:xfrm>
            <a:off x="4536454" y="336665"/>
            <a:ext cx="13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Segoe Script" panose="030B0504020000000003" pitchFamily="66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220116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3" grpId="0"/>
      <p:bldP spid="15" grpId="0"/>
      <p:bldP spid="19" grpId="0"/>
      <p:bldP spid="19" grpId="1"/>
      <p:bldP spid="20" grpId="0" animBg="1"/>
      <p:bldP spid="20" grpId="1" animBg="1"/>
      <p:bldP spid="23" grpId="0"/>
      <p:bldP spid="23" grpId="1"/>
      <p:bldP spid="23" grpId="2"/>
      <p:bldP spid="24" grpId="0" animBg="1"/>
      <p:bldP spid="25" grpId="0"/>
      <p:bldP spid="29" grpId="0" animBg="1"/>
      <p:bldP spid="32" grpId="0"/>
      <p:bldP spid="33" grpId="0"/>
      <p:bldP spid="34" grpId="0"/>
      <p:bldP spid="35" grpId="0"/>
      <p:bldP spid="36" grpId="0"/>
      <p:bldP spid="11" grpId="0" animBg="1"/>
      <p:bldP spid="12" grpId="0" animBg="1"/>
      <p:bldP spid="21" grpId="0" animBg="1"/>
      <p:bldP spid="49" grpId="0" animBg="1"/>
      <p:bldP spid="50" grpId="0" animBg="1"/>
      <p:bldP spid="14" grpId="0" animBg="1"/>
      <p:bldP spid="46" grpId="0" animBg="1"/>
      <p:bldP spid="46" grpId="1" animBg="1"/>
      <p:bldP spid="47" grpId="0" animBg="1"/>
      <p:bldP spid="47" grpId="1" animBg="1"/>
      <p:bldP spid="53" grpId="0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  <p:bldP spid="58" grpId="0" animBg="1"/>
      <p:bldP spid="58" grpId="1" animBg="1"/>
      <p:bldP spid="52" grpId="0" animBg="1"/>
      <p:bldP spid="5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B5A0F-EEFC-2ECF-91D0-0227EB12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039" y="400050"/>
            <a:ext cx="3389515" cy="1304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One-Cup Problem</a:t>
            </a:r>
          </a:p>
        </p:txBody>
      </p:sp>
      <p:pic>
        <p:nvPicPr>
          <p:cNvPr id="6" name="Picture 5" descr="A restaurant with tables and chairs&#10;&#10;Description automatically generated">
            <a:extLst>
              <a:ext uri="{FF2B5EF4-FFF2-40B4-BE49-F238E27FC236}">
                <a16:creationId xmlns:a16="http://schemas.microsoft.com/office/drawing/2014/main" id="{06D56E9E-9799-69D7-6E09-C6675DBA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35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434453-B053-E6B3-1545-D6054925448F}"/>
              </a:ext>
            </a:extLst>
          </p:cNvPr>
          <p:cNvSpPr txBox="1"/>
          <p:nvPr/>
        </p:nvSpPr>
        <p:spPr>
          <a:xfrm>
            <a:off x="7843514" y="1858059"/>
            <a:ext cx="411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Problem</a:t>
            </a:r>
            <a:r>
              <a:rPr lang="en-US" dirty="0"/>
              <a:t>: Pick a price of each cup of coffee that maximizes profits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D8857AC-ED6E-1B8D-3A0C-CBB36ECD6F67}"/>
              </a:ext>
            </a:extLst>
          </p:cNvPr>
          <p:cNvGrpSpPr/>
          <p:nvPr/>
        </p:nvGrpSpPr>
        <p:grpSpPr>
          <a:xfrm>
            <a:off x="7843514" y="4971933"/>
            <a:ext cx="3537993" cy="1031051"/>
            <a:chOff x="8234039" y="3897004"/>
            <a:chExt cx="3537993" cy="10310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AC25CB-880E-416A-67CC-B2ED7779FFEC}"/>
                </a:ext>
              </a:extLst>
            </p:cNvPr>
            <p:cNvSpPr txBox="1"/>
            <p:nvPr/>
          </p:nvSpPr>
          <p:spPr>
            <a:xfrm>
              <a:off x="8234039" y="3897004"/>
              <a:ext cx="1152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Payoffs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280578-2380-2D72-968C-B1887FEB5BA1}"/>
                    </a:ext>
                  </a:extLst>
                </p:cNvPr>
                <p:cNvSpPr txBox="1"/>
                <p:nvPr/>
              </p:nvSpPr>
              <p:spPr>
                <a:xfrm>
                  <a:off x="9386564" y="3943170"/>
                  <a:ext cx="93897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280578-2380-2D72-968C-B1887FEB5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6564" y="3943170"/>
                  <a:ext cx="938975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3247" r="-3896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A352D2-3063-3CB4-D46B-3481D450E7AD}"/>
                    </a:ext>
                  </a:extLst>
                </p:cNvPr>
                <p:cNvSpPr txBox="1"/>
                <p:nvPr/>
              </p:nvSpPr>
              <p:spPr>
                <a:xfrm>
                  <a:off x="10748597" y="3949527"/>
                  <a:ext cx="93435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1600" dirty="0">
                      <a:solidFill>
                        <a:srgbClr val="0070C0"/>
                      </a:solidFill>
                    </a:rPr>
                    <a:t>4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A352D2-3063-3CB4-D46B-3481D450E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597" y="3949527"/>
                  <a:ext cx="934358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5229" t="-24390" r="-13072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949CE8-F198-8154-360D-9B6CA04C4A4A}"/>
                </a:ext>
              </a:extLst>
            </p:cNvPr>
            <p:cNvSpPr txBox="1"/>
            <p:nvPr/>
          </p:nvSpPr>
          <p:spPr>
            <a:xfrm>
              <a:off x="9292478" y="4281724"/>
              <a:ext cx="24795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Profits per day</a:t>
              </a:r>
            </a:p>
            <a:p>
              <a:pPr algn="ctr"/>
              <a:r>
                <a:rPr lang="en-US" dirty="0">
                  <a:latin typeface="+mj-lt"/>
                </a:rPr>
                <a:t>(in thousand rupees)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35C705-455A-6893-5931-889677883FB2}"/>
              </a:ext>
            </a:extLst>
          </p:cNvPr>
          <p:cNvGrpSpPr/>
          <p:nvPr/>
        </p:nvGrpSpPr>
        <p:grpSpPr>
          <a:xfrm>
            <a:off x="7843514" y="2665298"/>
            <a:ext cx="3952673" cy="646331"/>
            <a:chOff x="8234039" y="2589098"/>
            <a:chExt cx="3952673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EBEFAD-A1AC-F10E-B251-E02D90733994}"/>
                </a:ext>
              </a:extLst>
            </p:cNvPr>
            <p:cNvSpPr txBox="1"/>
            <p:nvPr/>
          </p:nvSpPr>
          <p:spPr>
            <a:xfrm>
              <a:off x="8234039" y="2591665"/>
              <a:ext cx="1152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</a:rPr>
                <a:t>Actions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6966E8-B173-FA50-1844-601476EA54B4}"/>
                    </a:ext>
                  </a:extLst>
                </p:cNvPr>
                <p:cNvSpPr txBox="1"/>
                <p:nvPr/>
              </p:nvSpPr>
              <p:spPr>
                <a:xfrm>
                  <a:off x="9386564" y="2610520"/>
                  <a:ext cx="94448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6966E8-B173-FA50-1844-601476EA5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6564" y="2610520"/>
                  <a:ext cx="944489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5161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06C1A5-68A2-AAF6-C39D-59AC36F56460}"/>
                    </a:ext>
                  </a:extLst>
                </p:cNvPr>
                <p:cNvSpPr txBox="1"/>
                <p:nvPr/>
              </p:nvSpPr>
              <p:spPr>
                <a:xfrm>
                  <a:off x="10459762" y="2589098"/>
                  <a:ext cx="172695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+mj-lt"/>
                    </a:rPr>
                    <a:t>: High price</a:t>
                  </a:r>
                </a:p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+mj-lt"/>
                    </a:rPr>
                    <a:t>: Low price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06C1A5-68A2-AAF6-C39D-59AC36F56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9762" y="2589098"/>
                  <a:ext cx="1726950" cy="646331"/>
                </a:xfrm>
                <a:prstGeom prst="rect">
                  <a:avLst/>
                </a:prstGeom>
                <a:blipFill>
                  <a:blip r:embed="rId6"/>
                  <a:stretch>
                    <a:fillRect t="-3774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C86D0F-7D34-400D-A2DA-1ECC90E23B0A}"/>
                  </a:ext>
                </a:extLst>
              </p:cNvPr>
              <p:cNvSpPr txBox="1"/>
              <p:nvPr/>
            </p:nvSpPr>
            <p:spPr>
              <a:xfrm>
                <a:off x="8010186" y="6132920"/>
                <a:ext cx="1344662" cy="276999"/>
              </a:xfrm>
              <a:custGeom>
                <a:avLst/>
                <a:gdLst>
                  <a:gd name="csX0" fmla="*/ 0 w 1344662"/>
                  <a:gd name="csY0" fmla="*/ 0 h 276999"/>
                  <a:gd name="csX1" fmla="*/ 475114 w 1344662"/>
                  <a:gd name="csY1" fmla="*/ 0 h 276999"/>
                  <a:gd name="csX2" fmla="*/ 936781 w 1344662"/>
                  <a:gd name="csY2" fmla="*/ 0 h 276999"/>
                  <a:gd name="csX3" fmla="*/ 1344662 w 1344662"/>
                  <a:gd name="csY3" fmla="*/ 0 h 276999"/>
                  <a:gd name="csX4" fmla="*/ 1344662 w 1344662"/>
                  <a:gd name="csY4" fmla="*/ 276999 h 276999"/>
                  <a:gd name="csX5" fmla="*/ 923335 w 1344662"/>
                  <a:gd name="csY5" fmla="*/ 276999 h 276999"/>
                  <a:gd name="csX6" fmla="*/ 475114 w 1344662"/>
                  <a:gd name="csY6" fmla="*/ 276999 h 276999"/>
                  <a:gd name="csX7" fmla="*/ 0 w 1344662"/>
                  <a:gd name="csY7" fmla="*/ 276999 h 276999"/>
                  <a:gd name="csX8" fmla="*/ 0 w 1344662"/>
                  <a:gd name="csY8" fmla="*/ 0 h 276999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</a:cxnLst>
                <a:rect l="l" t="t" r="r" b="b"/>
                <a:pathLst>
                  <a:path w="1344662" h="276999" fill="none" extrusionOk="0">
                    <a:moveTo>
                      <a:pt x="0" y="0"/>
                    </a:moveTo>
                    <a:cubicBezTo>
                      <a:pt x="121057" y="-44277"/>
                      <a:pt x="324643" y="18230"/>
                      <a:pt x="475114" y="0"/>
                    </a:cubicBezTo>
                    <a:cubicBezTo>
                      <a:pt x="625585" y="-18230"/>
                      <a:pt x="789736" y="41653"/>
                      <a:pt x="936781" y="0"/>
                    </a:cubicBezTo>
                    <a:cubicBezTo>
                      <a:pt x="1083826" y="-41653"/>
                      <a:pt x="1214298" y="27489"/>
                      <a:pt x="1344662" y="0"/>
                    </a:cubicBezTo>
                    <a:cubicBezTo>
                      <a:pt x="1370860" y="80700"/>
                      <a:pt x="1330528" y="202672"/>
                      <a:pt x="1344662" y="276999"/>
                    </a:cubicBezTo>
                    <a:cubicBezTo>
                      <a:pt x="1226546" y="326457"/>
                      <a:pt x="1122133" y="257946"/>
                      <a:pt x="923335" y="276999"/>
                    </a:cubicBezTo>
                    <a:cubicBezTo>
                      <a:pt x="724537" y="296052"/>
                      <a:pt x="609993" y="273447"/>
                      <a:pt x="475114" y="276999"/>
                    </a:cubicBezTo>
                    <a:cubicBezTo>
                      <a:pt x="340235" y="280551"/>
                      <a:pt x="223054" y="248427"/>
                      <a:pt x="0" y="276999"/>
                    </a:cubicBezTo>
                    <a:cubicBezTo>
                      <a:pt x="-11858" y="214994"/>
                      <a:pt x="27486" y="89139"/>
                      <a:pt x="0" y="0"/>
                    </a:cubicBezTo>
                    <a:close/>
                  </a:path>
                  <a:path w="1344662" h="276999" stroke="0" extrusionOk="0">
                    <a:moveTo>
                      <a:pt x="0" y="0"/>
                    </a:moveTo>
                    <a:cubicBezTo>
                      <a:pt x="111609" y="-23269"/>
                      <a:pt x="278687" y="4573"/>
                      <a:pt x="434774" y="0"/>
                    </a:cubicBezTo>
                    <a:cubicBezTo>
                      <a:pt x="590861" y="-4573"/>
                      <a:pt x="670740" y="10815"/>
                      <a:pt x="842655" y="0"/>
                    </a:cubicBezTo>
                    <a:cubicBezTo>
                      <a:pt x="1014570" y="-10815"/>
                      <a:pt x="1229753" y="27642"/>
                      <a:pt x="1344662" y="0"/>
                    </a:cubicBezTo>
                    <a:cubicBezTo>
                      <a:pt x="1358090" y="90708"/>
                      <a:pt x="1328935" y="144548"/>
                      <a:pt x="1344662" y="276999"/>
                    </a:cubicBezTo>
                    <a:cubicBezTo>
                      <a:pt x="1152122" y="308742"/>
                      <a:pt x="1108363" y="263341"/>
                      <a:pt x="923335" y="276999"/>
                    </a:cubicBezTo>
                    <a:cubicBezTo>
                      <a:pt x="738307" y="290657"/>
                      <a:pt x="619195" y="276067"/>
                      <a:pt x="448221" y="276999"/>
                    </a:cubicBezTo>
                    <a:cubicBezTo>
                      <a:pt x="277247" y="277931"/>
                      <a:pt x="193322" y="247226"/>
                      <a:pt x="0" y="276999"/>
                    </a:cubicBezTo>
                    <a:cubicBezTo>
                      <a:pt x="-11636" y="182021"/>
                      <a:pt x="27200" y="119714"/>
                      <a:pt x="0" y="0"/>
                    </a:cubicBez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C86D0F-7D34-400D-A2DA-1ECC90E23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186" y="6132920"/>
                <a:ext cx="134466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sX0" fmla="*/ 0 w 1344662"/>
                          <a:gd name="csY0" fmla="*/ 0 h 276999"/>
                          <a:gd name="csX1" fmla="*/ 475114 w 1344662"/>
                          <a:gd name="csY1" fmla="*/ 0 h 276999"/>
                          <a:gd name="csX2" fmla="*/ 936781 w 1344662"/>
                          <a:gd name="csY2" fmla="*/ 0 h 276999"/>
                          <a:gd name="csX3" fmla="*/ 1344662 w 1344662"/>
                          <a:gd name="csY3" fmla="*/ 0 h 276999"/>
                          <a:gd name="csX4" fmla="*/ 1344662 w 1344662"/>
                          <a:gd name="csY4" fmla="*/ 276999 h 276999"/>
                          <a:gd name="csX5" fmla="*/ 923335 w 1344662"/>
                          <a:gd name="csY5" fmla="*/ 276999 h 276999"/>
                          <a:gd name="csX6" fmla="*/ 475114 w 1344662"/>
                          <a:gd name="csY6" fmla="*/ 276999 h 276999"/>
                          <a:gd name="csX7" fmla="*/ 0 w 1344662"/>
                          <a:gd name="csY7" fmla="*/ 276999 h 276999"/>
                          <a:gd name="csX8" fmla="*/ 0 w 1344662"/>
                          <a:gd name="csY8" fmla="*/ 0 h 276999"/>
                        </a:gdLst>
                        <a:ahLst/>
                        <a:cxnLst>
                          <a:cxn ang="0">
                            <a:pos x="csX0" y="csY0"/>
                          </a:cxn>
                          <a:cxn ang="0">
                            <a:pos x="csX1" y="csY1"/>
                          </a:cxn>
                          <a:cxn ang="0">
                            <a:pos x="csX2" y="csY2"/>
                          </a:cxn>
                          <a:cxn ang="0">
                            <a:pos x="csX3" y="csY3"/>
                          </a:cxn>
                          <a:cxn ang="0">
                            <a:pos x="csX4" y="csY4"/>
                          </a:cxn>
                          <a:cxn ang="0">
                            <a:pos x="csX5" y="csY5"/>
                          </a:cxn>
                          <a:cxn ang="0">
                            <a:pos x="csX6" y="csY6"/>
                          </a:cxn>
                          <a:cxn ang="0">
                            <a:pos x="csX7" y="csY7"/>
                          </a:cxn>
                          <a:cxn ang="0">
                            <a:pos x="csX8" y="csY8"/>
                          </a:cxn>
                        </a:cxnLst>
                        <a:rect l="l" t="t" r="r" b="b"/>
                        <a:pathLst>
                          <a:path w="1344662" h="276999" fill="none" extrusionOk="0">
                            <a:moveTo>
                              <a:pt x="0" y="0"/>
                            </a:moveTo>
                            <a:cubicBezTo>
                              <a:pt x="121057" y="-44277"/>
                              <a:pt x="324643" y="18230"/>
                              <a:pt x="475114" y="0"/>
                            </a:cubicBezTo>
                            <a:cubicBezTo>
                              <a:pt x="625585" y="-18230"/>
                              <a:pt x="789736" y="41653"/>
                              <a:pt x="936781" y="0"/>
                            </a:cubicBezTo>
                            <a:cubicBezTo>
                              <a:pt x="1083826" y="-41653"/>
                              <a:pt x="1214298" y="27489"/>
                              <a:pt x="1344662" y="0"/>
                            </a:cubicBezTo>
                            <a:cubicBezTo>
                              <a:pt x="1370860" y="80700"/>
                              <a:pt x="1330528" y="202672"/>
                              <a:pt x="1344662" y="276999"/>
                            </a:cubicBezTo>
                            <a:cubicBezTo>
                              <a:pt x="1226546" y="326457"/>
                              <a:pt x="1122133" y="257946"/>
                              <a:pt x="923335" y="276999"/>
                            </a:cubicBezTo>
                            <a:cubicBezTo>
                              <a:pt x="724537" y="296052"/>
                              <a:pt x="609993" y="273447"/>
                              <a:pt x="475114" y="276999"/>
                            </a:cubicBezTo>
                            <a:cubicBezTo>
                              <a:pt x="340235" y="280551"/>
                              <a:pt x="223054" y="248427"/>
                              <a:pt x="0" y="276999"/>
                            </a:cubicBezTo>
                            <a:cubicBezTo>
                              <a:pt x="-11858" y="214994"/>
                              <a:pt x="27486" y="89139"/>
                              <a:pt x="0" y="0"/>
                            </a:cubicBezTo>
                            <a:close/>
                          </a:path>
                          <a:path w="1344662" h="276999" stroke="0" extrusionOk="0">
                            <a:moveTo>
                              <a:pt x="0" y="0"/>
                            </a:moveTo>
                            <a:cubicBezTo>
                              <a:pt x="111609" y="-23269"/>
                              <a:pt x="278687" y="4573"/>
                              <a:pt x="434774" y="0"/>
                            </a:cubicBezTo>
                            <a:cubicBezTo>
                              <a:pt x="590861" y="-4573"/>
                              <a:pt x="670740" y="10815"/>
                              <a:pt x="842655" y="0"/>
                            </a:cubicBezTo>
                            <a:cubicBezTo>
                              <a:pt x="1014570" y="-10815"/>
                              <a:pt x="1229753" y="27642"/>
                              <a:pt x="1344662" y="0"/>
                            </a:cubicBezTo>
                            <a:cubicBezTo>
                              <a:pt x="1358090" y="90708"/>
                              <a:pt x="1328935" y="144548"/>
                              <a:pt x="1344662" y="276999"/>
                            </a:cubicBezTo>
                            <a:cubicBezTo>
                              <a:pt x="1152122" y="308742"/>
                              <a:pt x="1108363" y="263341"/>
                              <a:pt x="923335" y="276999"/>
                            </a:cubicBezTo>
                            <a:cubicBezTo>
                              <a:pt x="738307" y="290657"/>
                              <a:pt x="619195" y="276067"/>
                              <a:pt x="448221" y="276999"/>
                            </a:cubicBezTo>
                            <a:cubicBezTo>
                              <a:pt x="277247" y="277931"/>
                              <a:pt x="193322" y="247226"/>
                              <a:pt x="0" y="276999"/>
                            </a:cubicBezTo>
                            <a:cubicBezTo>
                              <a:pt x="-11636" y="182021"/>
                              <a:pt x="27200" y="1197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D94E28E-7E6F-D1D2-FECF-AB403478124D}"/>
              </a:ext>
            </a:extLst>
          </p:cNvPr>
          <p:cNvGrpSpPr/>
          <p:nvPr/>
        </p:nvGrpSpPr>
        <p:grpSpPr>
          <a:xfrm>
            <a:off x="7843514" y="3527129"/>
            <a:ext cx="4110361" cy="1031817"/>
            <a:chOff x="7843514" y="3527129"/>
            <a:chExt cx="4110361" cy="103181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3CA6706-AA04-8B68-163F-4627FF8ABA17}"/>
                </a:ext>
              </a:extLst>
            </p:cNvPr>
            <p:cNvGrpSpPr/>
            <p:nvPr/>
          </p:nvGrpSpPr>
          <p:grpSpPr>
            <a:xfrm>
              <a:off x="7843514" y="3527129"/>
              <a:ext cx="4110361" cy="1031817"/>
              <a:chOff x="8234038" y="2591665"/>
              <a:chExt cx="4110361" cy="103181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35F767-7787-5864-A768-BF3C2B8BF60E}"/>
                  </a:ext>
                </a:extLst>
              </p:cNvPr>
              <p:cNvSpPr txBox="1"/>
              <p:nvPr/>
            </p:nvSpPr>
            <p:spPr>
              <a:xfrm>
                <a:off x="8234039" y="2591665"/>
                <a:ext cx="11525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Outcomes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CF85493-4BE8-FA8C-04E6-7096D8BDC34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4038" y="2977151"/>
                    <a:ext cx="411036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a14:m>
                    <a:r>
                      <a:rPr lang="en-US" dirty="0">
                        <a:solidFill>
                          <a:schemeClr val="tx1"/>
                        </a:solidFill>
                        <a:latin typeface="+mj-lt"/>
                      </a:rPr>
                      <a:t>: Fewer customers, more profit/cup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a14:m>
                    <a:r>
                      <a:rPr lang="en-US" dirty="0">
                        <a:solidFill>
                          <a:schemeClr val="tx1"/>
                        </a:solidFill>
                        <a:latin typeface="+mj-lt"/>
                      </a:rPr>
                      <a:t>: More customers, less profit/cup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CF85493-4BE8-FA8C-04E6-7096D8BDC3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4038" y="2977151"/>
                    <a:ext cx="4110361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4717" b="-150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87EC9F9-B28F-AFE5-9174-78A9612DF632}"/>
                    </a:ext>
                  </a:extLst>
                </p:cNvPr>
                <p:cNvSpPr txBox="1"/>
                <p:nvPr/>
              </p:nvSpPr>
              <p:spPr>
                <a:xfrm>
                  <a:off x="9177286" y="3573295"/>
                  <a:ext cx="87036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87EC9F9-B28F-AFE5-9174-78A9612DF6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286" y="3573295"/>
                  <a:ext cx="870366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4895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593B84-F82F-F467-9948-E39B4A1684E3}"/>
              </a:ext>
            </a:extLst>
          </p:cNvPr>
          <p:cNvSpPr txBox="1"/>
          <p:nvPr/>
        </p:nvSpPr>
        <p:spPr>
          <a:xfrm rot="21298261">
            <a:off x="5405711" y="3209084"/>
            <a:ext cx="3385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Later: </a:t>
            </a:r>
            <a:r>
              <a:rPr lang="en-IN" i="1" dirty="0"/>
              <a:t>Continuous </a:t>
            </a:r>
            <a:r>
              <a:rPr lang="en-IN" i="1" dirty="0">
                <a:solidFill>
                  <a:srgbClr val="C00000"/>
                </a:solidFill>
              </a:rPr>
              <a:t>action</a:t>
            </a:r>
            <a:r>
              <a:rPr lang="en-IN" i="1" dirty="0"/>
              <a:t> spaces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300208-F679-8A0F-7EB7-06B5C8A45AC4}"/>
                  </a:ext>
                </a:extLst>
              </p:cNvPr>
              <p:cNvSpPr txBox="1"/>
              <p:nvPr/>
            </p:nvSpPr>
            <p:spPr>
              <a:xfrm>
                <a:off x="10152920" y="6132919"/>
                <a:ext cx="556306" cy="276999"/>
              </a:xfrm>
              <a:custGeom>
                <a:avLst/>
                <a:gdLst>
                  <a:gd name="csX0" fmla="*/ 0 w 556306"/>
                  <a:gd name="csY0" fmla="*/ 0 h 276999"/>
                  <a:gd name="csX1" fmla="*/ 556306 w 556306"/>
                  <a:gd name="csY1" fmla="*/ 0 h 276999"/>
                  <a:gd name="csX2" fmla="*/ 556306 w 556306"/>
                  <a:gd name="csY2" fmla="*/ 276999 h 276999"/>
                  <a:gd name="csX3" fmla="*/ 0 w 556306"/>
                  <a:gd name="csY3" fmla="*/ 276999 h 276999"/>
                  <a:gd name="csX4" fmla="*/ 0 w 556306"/>
                  <a:gd name="csY4" fmla="*/ 0 h 276999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556306" h="276999" fill="none" extrusionOk="0">
                    <a:moveTo>
                      <a:pt x="0" y="0"/>
                    </a:moveTo>
                    <a:cubicBezTo>
                      <a:pt x="200381" y="-15167"/>
                      <a:pt x="432058" y="18751"/>
                      <a:pt x="556306" y="0"/>
                    </a:cubicBezTo>
                    <a:cubicBezTo>
                      <a:pt x="578732" y="68275"/>
                      <a:pt x="534702" y="178078"/>
                      <a:pt x="556306" y="276999"/>
                    </a:cubicBezTo>
                    <a:cubicBezTo>
                      <a:pt x="399505" y="302373"/>
                      <a:pt x="223649" y="253124"/>
                      <a:pt x="0" y="276999"/>
                    </a:cubicBezTo>
                    <a:cubicBezTo>
                      <a:pt x="-931" y="161232"/>
                      <a:pt x="11259" y="110890"/>
                      <a:pt x="0" y="0"/>
                    </a:cubicBezTo>
                    <a:close/>
                  </a:path>
                  <a:path w="556306" h="276999" stroke="0" extrusionOk="0">
                    <a:moveTo>
                      <a:pt x="0" y="0"/>
                    </a:moveTo>
                    <a:cubicBezTo>
                      <a:pt x="169333" y="-59188"/>
                      <a:pt x="431576" y="9300"/>
                      <a:pt x="556306" y="0"/>
                    </a:cubicBezTo>
                    <a:cubicBezTo>
                      <a:pt x="587486" y="129281"/>
                      <a:pt x="537380" y="196420"/>
                      <a:pt x="556306" y="276999"/>
                    </a:cubicBezTo>
                    <a:cubicBezTo>
                      <a:pt x="367295" y="330775"/>
                      <a:pt x="269479" y="232666"/>
                      <a:pt x="0" y="276999"/>
                    </a:cubicBezTo>
                    <a:cubicBezTo>
                      <a:pt x="-29654" y="169030"/>
                      <a:pt x="19240" y="113400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N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≻</m:t>
                      </m:r>
                      <m:r>
                        <a:rPr lang="en-IN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300208-F679-8A0F-7EB7-06B5C8A4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920" y="6132919"/>
                <a:ext cx="556306" cy="276999"/>
              </a:xfrm>
              <a:prstGeom prst="rect">
                <a:avLst/>
              </a:prstGeom>
              <a:blipFill>
                <a:blip r:embed="rId10"/>
                <a:stretch>
                  <a:fillRect l="-8333" r="-6250" b="-1923"/>
                </a:stretch>
              </a:blip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sX0" fmla="*/ 0 w 556306"/>
                          <a:gd name="csY0" fmla="*/ 0 h 276999"/>
                          <a:gd name="csX1" fmla="*/ 556306 w 556306"/>
                          <a:gd name="csY1" fmla="*/ 0 h 276999"/>
                          <a:gd name="csX2" fmla="*/ 556306 w 556306"/>
                          <a:gd name="csY2" fmla="*/ 276999 h 276999"/>
                          <a:gd name="csX3" fmla="*/ 0 w 556306"/>
                          <a:gd name="csY3" fmla="*/ 276999 h 276999"/>
                          <a:gd name="csX4" fmla="*/ 0 w 556306"/>
                          <a:gd name="csY4" fmla="*/ 0 h 276999"/>
                        </a:gdLst>
                        <a:ahLst/>
                        <a:cxnLst>
                          <a:cxn ang="0">
                            <a:pos x="csX0" y="csY0"/>
                          </a:cxn>
                          <a:cxn ang="0">
                            <a:pos x="csX1" y="csY1"/>
                          </a:cxn>
                          <a:cxn ang="0">
                            <a:pos x="csX2" y="csY2"/>
                          </a:cxn>
                          <a:cxn ang="0">
                            <a:pos x="csX3" y="csY3"/>
                          </a:cxn>
                          <a:cxn ang="0">
                            <a:pos x="csX4" y="csY4"/>
                          </a:cxn>
                        </a:cxnLst>
                        <a:rect l="l" t="t" r="r" b="b"/>
                        <a:pathLst>
                          <a:path w="556306" h="276999" fill="none" extrusionOk="0">
                            <a:moveTo>
                              <a:pt x="0" y="0"/>
                            </a:moveTo>
                            <a:cubicBezTo>
                              <a:pt x="200381" y="-15167"/>
                              <a:pt x="432058" y="18751"/>
                              <a:pt x="556306" y="0"/>
                            </a:cubicBezTo>
                            <a:cubicBezTo>
                              <a:pt x="578732" y="68275"/>
                              <a:pt x="534702" y="178078"/>
                              <a:pt x="556306" y="276999"/>
                            </a:cubicBezTo>
                            <a:cubicBezTo>
                              <a:pt x="399505" y="302373"/>
                              <a:pt x="223649" y="253124"/>
                              <a:pt x="0" y="276999"/>
                            </a:cubicBezTo>
                            <a:cubicBezTo>
                              <a:pt x="-931" y="161232"/>
                              <a:pt x="11259" y="110890"/>
                              <a:pt x="0" y="0"/>
                            </a:cubicBezTo>
                            <a:close/>
                          </a:path>
                          <a:path w="556306" h="276999" stroke="0" extrusionOk="0">
                            <a:moveTo>
                              <a:pt x="0" y="0"/>
                            </a:moveTo>
                            <a:cubicBezTo>
                              <a:pt x="169333" y="-59188"/>
                              <a:pt x="431576" y="9300"/>
                              <a:pt x="556306" y="0"/>
                            </a:cubicBezTo>
                            <a:cubicBezTo>
                              <a:pt x="587486" y="129281"/>
                              <a:pt x="537380" y="196420"/>
                              <a:pt x="556306" y="276999"/>
                            </a:cubicBezTo>
                            <a:cubicBezTo>
                              <a:pt x="367295" y="330775"/>
                              <a:pt x="269479" y="232666"/>
                              <a:pt x="0" y="276999"/>
                            </a:cubicBezTo>
                            <a:cubicBezTo>
                              <a:pt x="-29654" y="169030"/>
                              <a:pt x="19240" y="11340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2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3" grpId="0" animBg="1"/>
      <p:bldP spid="5" grpId="0" animBg="1"/>
      <p:bldP spid="5" grpId="1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1241B"/>
      </a:dk2>
      <a:lt2>
        <a:srgbClr val="F0F3F2"/>
      </a:lt2>
      <a:accent1>
        <a:srgbClr val="C34D6A"/>
      </a:accent1>
      <a:accent2>
        <a:srgbClr val="B13B8A"/>
      </a:accent2>
      <a:accent3>
        <a:srgbClr val="B94DC3"/>
      </a:accent3>
      <a:accent4>
        <a:srgbClr val="763BB1"/>
      </a:accent4>
      <a:accent5>
        <a:srgbClr val="564DC3"/>
      </a:accent5>
      <a:accent6>
        <a:srgbClr val="3B62B1"/>
      </a:accent6>
      <a:hlink>
        <a:srgbClr val="785DC9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11070</TotalTime>
  <Words>1565</Words>
  <Application>Microsoft Office PowerPoint</Application>
  <PresentationFormat>Widescreen</PresentationFormat>
  <Paragraphs>308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Aptos</vt:lpstr>
      <vt:lpstr>Aptos Display</vt:lpstr>
      <vt:lpstr>Arial</vt:lpstr>
      <vt:lpstr>Avenir Next LT Pro</vt:lpstr>
      <vt:lpstr>Book Antiqua</vt:lpstr>
      <vt:lpstr>Bradley Hand ITC</vt:lpstr>
      <vt:lpstr>Calibri</vt:lpstr>
      <vt:lpstr>Calibri Light</vt:lpstr>
      <vt:lpstr>Cambria Math</vt:lpstr>
      <vt:lpstr>Segoe Script</vt:lpstr>
      <vt:lpstr>Univers</vt:lpstr>
      <vt:lpstr>Univers Condensed</vt:lpstr>
      <vt:lpstr>Wingdings</vt:lpstr>
      <vt:lpstr>Office Theme</vt:lpstr>
      <vt:lpstr>RetrospectVTI</vt:lpstr>
      <vt:lpstr>1_Office Theme</vt:lpstr>
      <vt:lpstr>SECTION  2  Static Games of Complete Information</vt:lpstr>
      <vt:lpstr>Course Structure</vt:lpstr>
      <vt:lpstr>PowerPoint Presentation</vt:lpstr>
      <vt:lpstr>MODULE 1 Introducing Games</vt:lpstr>
      <vt:lpstr>A Single-Person Decision Problem</vt:lpstr>
      <vt:lpstr>A Single-Person Decision Problem</vt:lpstr>
      <vt:lpstr>Strategic Interactions</vt:lpstr>
      <vt:lpstr>PowerPoint Presentation</vt:lpstr>
      <vt:lpstr>A One-Cup Problem</vt:lpstr>
      <vt:lpstr>Cup Wars: Clash of the Coffee Kings</vt:lpstr>
      <vt:lpstr>PowerPoint Presentation</vt:lpstr>
      <vt:lpstr>MODULE 2 Static Games of Complete Information</vt:lpstr>
      <vt:lpstr>Static Games of Complete Information</vt:lpstr>
      <vt:lpstr>Static Games of Complete Information</vt:lpstr>
      <vt:lpstr>Common Knowledge</vt:lpstr>
      <vt:lpstr>MODULE 3 A Pure Strategy</vt:lpstr>
      <vt:lpstr>Actions</vt:lpstr>
      <vt:lpstr>Multiple Decision-Makers</vt:lpstr>
      <vt:lpstr>A Pure Strategy</vt:lpstr>
      <vt:lpstr>A Pure Strategy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Game?</dc:title>
  <dc:creator>Dr Parag D. Pawar</dc:creator>
  <cp:lastModifiedBy>Dr Parag D. Pawar</cp:lastModifiedBy>
  <cp:revision>3</cp:revision>
  <dcterms:created xsi:type="dcterms:W3CDTF">2024-10-23T01:19:00Z</dcterms:created>
  <dcterms:modified xsi:type="dcterms:W3CDTF">2026-02-13T11:54:24Z</dcterms:modified>
</cp:coreProperties>
</file>